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v" ContentType="video/unknown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4"/>
  </p:notesMasterIdLst>
  <p:sldIdLst>
    <p:sldId id="776" r:id="rId2"/>
    <p:sldId id="859" r:id="rId3"/>
    <p:sldId id="653" r:id="rId4"/>
    <p:sldId id="780" r:id="rId5"/>
    <p:sldId id="799" r:id="rId6"/>
    <p:sldId id="846" r:id="rId7"/>
    <p:sldId id="847" r:id="rId8"/>
    <p:sldId id="782" r:id="rId9"/>
    <p:sldId id="781" r:id="rId10"/>
    <p:sldId id="783" r:id="rId11"/>
    <p:sldId id="785" r:id="rId12"/>
    <p:sldId id="788" r:id="rId13"/>
    <p:sldId id="848" r:id="rId14"/>
    <p:sldId id="849" r:id="rId15"/>
    <p:sldId id="784" r:id="rId16"/>
    <p:sldId id="786" r:id="rId17"/>
    <p:sldId id="860" r:id="rId18"/>
    <p:sldId id="797" r:id="rId19"/>
    <p:sldId id="861" r:id="rId20"/>
    <p:sldId id="793" r:id="rId21"/>
    <p:sldId id="792" r:id="rId22"/>
    <p:sldId id="798" r:id="rId23"/>
    <p:sldId id="857" r:id="rId24"/>
    <p:sldId id="842" r:id="rId25"/>
    <p:sldId id="843" r:id="rId26"/>
    <p:sldId id="844" r:id="rId27"/>
    <p:sldId id="772" r:id="rId28"/>
    <p:sldId id="862" r:id="rId29"/>
    <p:sldId id="796" r:id="rId30"/>
    <p:sldId id="789" r:id="rId31"/>
    <p:sldId id="790" r:id="rId32"/>
    <p:sldId id="791" r:id="rId33"/>
  </p:sldIdLst>
  <p:sldSz cx="24377650" cy="13716000"/>
  <p:notesSz cx="6858000" cy="9144000"/>
  <p:defaultTextStyle>
    <a:defPPr>
      <a:defRPr lang="en-US"/>
    </a:defPPr>
    <a:lvl1pPr marL="0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1pPr>
    <a:lvl2pPr marL="914035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2pPr>
    <a:lvl3pPr marL="1828068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3pPr>
    <a:lvl4pPr marL="2742103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4pPr>
    <a:lvl5pPr marL="3656137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5pPr>
    <a:lvl6pPr marL="4570172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6pPr>
    <a:lvl7pPr marL="5484207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7pPr>
    <a:lvl8pPr marL="6398240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8pPr>
    <a:lvl9pPr marL="7312275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1342" userDrawn="1">
          <p15:clr>
            <a:srgbClr val="A4A3A4"/>
          </p15:clr>
        </p15:guide>
        <p15:guide id="4" orient="horz" pos="4368" userDrawn="1">
          <p15:clr>
            <a:srgbClr val="A4A3A4"/>
          </p15:clr>
        </p15:guide>
        <p15:guide id="5" orient="horz" pos="7512" userDrawn="1">
          <p15:clr>
            <a:srgbClr val="A4A3A4"/>
          </p15:clr>
        </p15:guide>
        <p15:guide id="6" orient="horz" pos="1032" userDrawn="1">
          <p15:clr>
            <a:srgbClr val="A4A3A4"/>
          </p15:clr>
        </p15:guide>
        <p15:guide id="8" orient="horz" pos="2664" userDrawn="1">
          <p15:clr>
            <a:srgbClr val="A4A3A4"/>
          </p15:clr>
        </p15:guide>
        <p15:guide id="9" pos="11206" userDrawn="1">
          <p15:clr>
            <a:srgbClr val="A4A3A4"/>
          </p15:clr>
        </p15:guide>
        <p15:guide id="10" pos="7918" userDrawn="1">
          <p15:clr>
            <a:srgbClr val="A4A3A4"/>
          </p15:clr>
        </p15:guide>
        <p15:guide id="11" pos="63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0433"/>
    <a:srgbClr val="000000"/>
    <a:srgbClr val="014182"/>
    <a:srgbClr val="01669C"/>
    <a:srgbClr val="01AAE2"/>
    <a:srgbClr val="FFFFFF"/>
    <a:srgbClr val="D1AD89"/>
    <a:srgbClr val="D0A172"/>
    <a:srgbClr val="0DC6D7"/>
    <a:srgbClr val="0EAD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15" autoAdjust="0"/>
    <p:restoredTop sz="67027" autoAdjust="0"/>
  </p:normalViewPr>
  <p:slideViewPr>
    <p:cSldViewPr snapToGrid="0">
      <p:cViewPr varScale="1">
        <p:scale>
          <a:sx n="30" d="100"/>
          <a:sy n="30" d="100"/>
        </p:scale>
        <p:origin x="1136" y="232"/>
      </p:cViewPr>
      <p:guideLst>
        <p:guide pos="1342"/>
        <p:guide orient="horz" pos="4368"/>
        <p:guide orient="horz" pos="7512"/>
        <p:guide orient="horz" pos="1032"/>
        <p:guide orient="horz" pos="2664"/>
        <p:guide pos="11206"/>
        <p:guide pos="7918"/>
        <p:guide pos="6334"/>
      </p:guideLst>
    </p:cSldViewPr>
  </p:slideViewPr>
  <p:outlineViewPr>
    <p:cViewPr>
      <p:scale>
        <a:sx n="33" d="100"/>
        <a:sy n="33" d="100"/>
      </p:scale>
      <p:origin x="0" y="-821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6" d="100"/>
        <a:sy n="26" d="100"/>
      </p:scale>
      <p:origin x="0" y="-202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aleway Light" panose="020B0403030101060003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aleway Light" panose="020B0403030101060003" pitchFamily="34" charset="0"/>
              </a:defRPr>
            </a:lvl1pPr>
          </a:lstStyle>
          <a:p>
            <a:fld id="{3CB3D48B-767D-40D5-B840-5027EB30A9C2}" type="datetimeFigureOut">
              <a:rPr lang="en-US" smtClean="0"/>
              <a:pPr/>
              <a:t>10/23/21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aleway Light" panose="020B04030301010600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aleway Light" panose="020B0403030101060003" pitchFamily="34" charset="0"/>
              </a:defRPr>
            </a:lvl1pPr>
          </a:lstStyle>
          <a:p>
            <a:fld id="{1B9A7D1C-6891-4300-8D99-0D124CBB56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03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068" rtl="0" eaLnBrk="1" latinLnBrk="0" hangingPunct="1">
      <a:defRPr sz="2400" kern="1200">
        <a:solidFill>
          <a:schemeClr val="tx1"/>
        </a:solidFill>
        <a:latin typeface="Raleway Light" panose="020B0403030101060003" pitchFamily="34" charset="0"/>
        <a:ea typeface="+mn-ea"/>
        <a:cs typeface="+mn-cs"/>
      </a:defRPr>
    </a:lvl1pPr>
    <a:lvl2pPr marL="914035" algn="l" defTabSz="1828068" rtl="0" eaLnBrk="1" latinLnBrk="0" hangingPunct="1">
      <a:defRPr sz="2400" kern="1200">
        <a:solidFill>
          <a:schemeClr val="tx1"/>
        </a:solidFill>
        <a:latin typeface="Raleway Light" panose="020B0403030101060003" pitchFamily="34" charset="0"/>
        <a:ea typeface="+mn-ea"/>
        <a:cs typeface="+mn-cs"/>
      </a:defRPr>
    </a:lvl2pPr>
    <a:lvl3pPr marL="1828068" algn="l" defTabSz="1828068" rtl="0" eaLnBrk="1" latinLnBrk="0" hangingPunct="1">
      <a:defRPr sz="2400" kern="1200">
        <a:solidFill>
          <a:schemeClr val="tx1"/>
        </a:solidFill>
        <a:latin typeface="Raleway Light" panose="020B0403030101060003" pitchFamily="34" charset="0"/>
        <a:ea typeface="+mn-ea"/>
        <a:cs typeface="+mn-cs"/>
      </a:defRPr>
    </a:lvl3pPr>
    <a:lvl4pPr marL="2742103" algn="l" defTabSz="1828068" rtl="0" eaLnBrk="1" latinLnBrk="0" hangingPunct="1">
      <a:defRPr sz="2400" kern="1200">
        <a:solidFill>
          <a:schemeClr val="tx1"/>
        </a:solidFill>
        <a:latin typeface="Raleway Light" panose="020B0403030101060003" pitchFamily="34" charset="0"/>
        <a:ea typeface="+mn-ea"/>
        <a:cs typeface="+mn-cs"/>
      </a:defRPr>
    </a:lvl4pPr>
    <a:lvl5pPr marL="3656137" algn="l" defTabSz="1828068" rtl="0" eaLnBrk="1" latinLnBrk="0" hangingPunct="1">
      <a:defRPr sz="2400" kern="1200">
        <a:solidFill>
          <a:schemeClr val="tx1"/>
        </a:solidFill>
        <a:latin typeface="Raleway Light" panose="020B0403030101060003" pitchFamily="34" charset="0"/>
        <a:ea typeface="+mn-ea"/>
        <a:cs typeface="+mn-cs"/>
      </a:defRPr>
    </a:lvl5pPr>
    <a:lvl6pPr marL="4570172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4207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8240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2275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CEB87656-7652-7C44-9FD7-8ED5FEF63E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117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35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290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807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855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Color Coding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8480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Color Coding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421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2429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773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162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430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11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1003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4702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131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804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1074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When you plug the </a:t>
            </a:r>
            <a:r>
              <a:rPr lang="en-US" sz="2400" b="0" i="0" kern="1200" dirty="0" err="1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micro:bit</a:t>
            </a:r>
            <a: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 into your computer's USB socket, it will appear on your computer like a USB memory stick called </a:t>
            </a:r>
            <a:r>
              <a:rPr lang="en-US" sz="2400" b="1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MICROBIT</a:t>
            </a:r>
            <a: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.</a:t>
            </a:r>
          </a:p>
          <a:p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Download your program as a </a:t>
            </a:r>
            <a:r>
              <a:rPr lang="en-US" sz="2400" b="1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.hex </a:t>
            </a:r>
            <a: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file from the code editor to your computer, usually to your downloads folder. Then </a:t>
            </a:r>
            <a:r>
              <a:rPr lang="en-US" sz="2400" b="1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drag and drop</a:t>
            </a:r>
            <a: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 the .hex file on to the MICROBIT drive.</a:t>
            </a:r>
          </a:p>
          <a:p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After you transfer your .hex file, the MICROBIT drive will disconnect and reconnect as the </a:t>
            </a:r>
            <a:r>
              <a:rPr lang="en-US" sz="2400" b="0" i="0" kern="1200" dirty="0" err="1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micro:bit</a:t>
            </a:r>
            <a: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 resets. </a:t>
            </a:r>
            <a:r>
              <a:rPr lang="en-US" sz="2400" b="1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The .hex file will not be listed on the MICROBIT drive</a:t>
            </a:r>
            <a: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 after this. This is expected. Your </a:t>
            </a:r>
            <a:r>
              <a:rPr lang="en-US" sz="2400" b="0" i="0" kern="1200" dirty="0" err="1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micro:bit</a:t>
            </a:r>
            <a: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 is not a flash storage device, but your computer shows it as one to make it easy to transfer .hex files.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0728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28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350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The </a:t>
            </a:r>
            <a:r>
              <a:rPr lang="en-US" sz="2400" b="0" i="0" kern="1200" dirty="0" err="1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micro:bit</a:t>
            </a:r>
            <a: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 is a pocket-sized computer that introduces you to how software and hardware work together.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60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Here’s an example of what we will make!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82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939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The </a:t>
            </a:r>
            <a:r>
              <a:rPr lang="en-US" sz="2400" b="0" i="0" kern="1200" dirty="0" err="1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micro:bit</a:t>
            </a:r>
            <a: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 helps us understand how computers work. When we type on our laptops or touch the screen on our phones, we’re using an </a:t>
            </a:r>
            <a:r>
              <a:rPr lang="en-US" sz="2400" b="1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input</a:t>
            </a:r>
            <a: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 device. Inputs allow computers to sense things happening in the real world, so they can act on this and make something happen, usually on an </a:t>
            </a:r>
            <a:r>
              <a:rPr lang="en-US" sz="2400" b="1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output</a:t>
            </a:r>
            <a: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 like a screen or headphones. </a:t>
            </a:r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93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In between the input and the output, there is the </a:t>
            </a:r>
            <a:r>
              <a:rPr lang="en-US" sz="2400" b="1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processor</a:t>
            </a:r>
            <a: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. This takes information from inputs like buttons, and makes something happen on outputs, like playing a song in your headphones.</a:t>
            </a:r>
          </a:p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97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01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sv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11E8DD-608C-3A4A-8448-F566FDACEC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436" y="0"/>
            <a:ext cx="24376777" cy="13715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669495" y="6687217"/>
            <a:ext cx="9182731" cy="3461446"/>
          </a:xfrm>
          <a:prstGeom prst="rect">
            <a:avLst/>
          </a:prstGeom>
        </p:spPr>
        <p:txBody>
          <a:bodyPr vert="horz" lIns="182832" tIns="91416" rIns="182832" bIns="91416" rtlCol="0" anchor="b">
            <a:noAutofit/>
          </a:bodyPr>
          <a:lstStyle>
            <a:lvl1pPr algn="l">
              <a:lnSpc>
                <a:spcPct val="110000"/>
              </a:lnSpc>
              <a:defRPr lang="en-US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r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13669494" y="10550374"/>
            <a:ext cx="9182731" cy="885450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600" b="1" i="0" dirty="0" smtClean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 algn="r"/>
            <a:r>
              <a:rPr lang="en-US" dirty="0"/>
              <a:t>Click to edit Master text styles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16284601" y="12125830"/>
            <a:ext cx="6567624" cy="627816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200" b="0" i="0" dirty="0" smtClean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lvl="0" indent="-228600" algn="r" defTabSz="914400">
              <a:lnSpc>
                <a:spcPct val="90000"/>
              </a:lnSpc>
              <a:spcAft>
                <a:spcPts val="24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79122D-B996-F245-AB45-BA71C2B61D95}"/>
              </a:ext>
            </a:extLst>
          </p:cNvPr>
          <p:cNvSpPr txBox="1"/>
          <p:nvPr userDrawn="1"/>
        </p:nvSpPr>
        <p:spPr>
          <a:xfrm>
            <a:off x="34747200" y="68580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BB11A-8D68-7C4D-B5A9-7112C96DD717}"/>
              </a:ext>
            </a:extLst>
          </p:cNvPr>
          <p:cNvSpPr txBox="1"/>
          <p:nvPr userDrawn="1"/>
        </p:nvSpPr>
        <p:spPr>
          <a:xfrm>
            <a:off x="28868914" y="144018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7D527F-C6C4-E44F-BDB4-A126DC0CD26B}"/>
              </a:ext>
            </a:extLst>
          </p:cNvPr>
          <p:cNvSpPr txBox="1"/>
          <p:nvPr userDrawn="1"/>
        </p:nvSpPr>
        <p:spPr>
          <a:xfrm>
            <a:off x="21259800" y="-5519057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20105BE-9E56-8D42-8515-449BE5CCF7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6811" r="55568" b="-1923"/>
          <a:stretch/>
        </p:blipFill>
        <p:spPr>
          <a:xfrm rot="10800000">
            <a:off x="0" y="3567339"/>
            <a:ext cx="11245862" cy="1014866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EE09D14-0F49-234E-A240-90B4077361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264" t="-341" r="22385" b="79068"/>
          <a:stretch/>
        </p:blipFill>
        <p:spPr>
          <a:xfrm rot="10800000">
            <a:off x="0" y="-170783"/>
            <a:ext cx="24377651" cy="1014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5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2D8DFE82-6264-C14D-BA47-1710E9300F0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188825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171450"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54006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9458885" cy="149672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914650"/>
            <a:ext cx="9458885" cy="1496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9546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ACEFD4-E172-9A4B-A60B-59D597800A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158600" y="0"/>
            <a:ext cx="13219050" cy="11972260"/>
          </a:xfrm>
          <a:custGeom>
            <a:avLst/>
            <a:gdLst>
              <a:gd name="connsiteX0" fmla="*/ 12417069 w 13812287"/>
              <a:gd name="connsiteY0" fmla="*/ 3387507 h 12509544"/>
              <a:gd name="connsiteX1" fmla="*/ 12963497 w 13812287"/>
              <a:gd name="connsiteY1" fmla="*/ 3534648 h 12509544"/>
              <a:gd name="connsiteX2" fmla="*/ 13812287 w 13812287"/>
              <a:gd name="connsiteY2" fmla="*/ 4028178 h 12509544"/>
              <a:gd name="connsiteX3" fmla="*/ 13812287 w 13812287"/>
              <a:gd name="connsiteY3" fmla="*/ 11868873 h 12509544"/>
              <a:gd name="connsiteX4" fmla="*/ 12963497 w 13812287"/>
              <a:gd name="connsiteY4" fmla="*/ 12362404 h 12509544"/>
              <a:gd name="connsiteX5" fmla="*/ 11870639 w 13812287"/>
              <a:gd name="connsiteY5" fmla="*/ 12362404 h 12509544"/>
              <a:gd name="connsiteX6" fmla="*/ 8891415 w 13812287"/>
              <a:gd name="connsiteY6" fmla="*/ 10629956 h 12509544"/>
              <a:gd name="connsiteX7" fmla="*/ 8348747 w 13812287"/>
              <a:gd name="connsiteY7" fmla="*/ 9685499 h 12509544"/>
              <a:gd name="connsiteX8" fmla="*/ 8348747 w 13812287"/>
              <a:gd name="connsiteY8" fmla="*/ 6211554 h 12509544"/>
              <a:gd name="connsiteX9" fmla="*/ 8891415 w 13812287"/>
              <a:gd name="connsiteY9" fmla="*/ 5267096 h 12509544"/>
              <a:gd name="connsiteX10" fmla="*/ 11870639 w 13812287"/>
              <a:gd name="connsiteY10" fmla="*/ 3534648 h 12509544"/>
              <a:gd name="connsiteX11" fmla="*/ 12417069 w 13812287"/>
              <a:gd name="connsiteY11" fmla="*/ 3387507 h 12509544"/>
              <a:gd name="connsiteX12" fmla="*/ 4068322 w 13812287"/>
              <a:gd name="connsiteY12" fmla="*/ 3387507 h 12509544"/>
              <a:gd name="connsiteX13" fmla="*/ 4614751 w 13812287"/>
              <a:gd name="connsiteY13" fmla="*/ 3534647 h 12509544"/>
              <a:gd name="connsiteX14" fmla="*/ 7593975 w 13812287"/>
              <a:gd name="connsiteY14" fmla="*/ 5267096 h 12509544"/>
              <a:gd name="connsiteX15" fmla="*/ 8136643 w 13812287"/>
              <a:gd name="connsiteY15" fmla="*/ 6211552 h 12509544"/>
              <a:gd name="connsiteX16" fmla="*/ 8136643 w 13812287"/>
              <a:gd name="connsiteY16" fmla="*/ 9685499 h 12509544"/>
              <a:gd name="connsiteX17" fmla="*/ 7593975 w 13812287"/>
              <a:gd name="connsiteY17" fmla="*/ 10629956 h 12509544"/>
              <a:gd name="connsiteX18" fmla="*/ 4614751 w 13812287"/>
              <a:gd name="connsiteY18" fmla="*/ 12362404 h 12509544"/>
              <a:gd name="connsiteX19" fmla="*/ 3521892 w 13812287"/>
              <a:gd name="connsiteY19" fmla="*/ 12362404 h 12509544"/>
              <a:gd name="connsiteX20" fmla="*/ 542669 w 13812287"/>
              <a:gd name="connsiteY20" fmla="*/ 10629956 h 12509544"/>
              <a:gd name="connsiteX21" fmla="*/ 0 w 13812287"/>
              <a:gd name="connsiteY21" fmla="*/ 9685499 h 12509544"/>
              <a:gd name="connsiteX22" fmla="*/ 0 w 13812287"/>
              <a:gd name="connsiteY22" fmla="*/ 6211553 h 12509544"/>
              <a:gd name="connsiteX23" fmla="*/ 542669 w 13812287"/>
              <a:gd name="connsiteY23" fmla="*/ 5267096 h 12509544"/>
              <a:gd name="connsiteX24" fmla="*/ 3521892 w 13812287"/>
              <a:gd name="connsiteY24" fmla="*/ 3534647 h 12509544"/>
              <a:gd name="connsiteX25" fmla="*/ 4068322 w 13812287"/>
              <a:gd name="connsiteY25" fmla="*/ 3387507 h 12509544"/>
              <a:gd name="connsiteX26" fmla="*/ 4186587 w 13812287"/>
              <a:gd name="connsiteY26" fmla="*/ 0 h 12509544"/>
              <a:gd name="connsiteX27" fmla="*/ 12323229 w 13812287"/>
              <a:gd name="connsiteY27" fmla="*/ 0 h 12509544"/>
              <a:gd name="connsiteX28" fmla="*/ 12323229 w 13812287"/>
              <a:gd name="connsiteY28" fmla="*/ 2446542 h 12509544"/>
              <a:gd name="connsiteX29" fmla="*/ 11780561 w 13812287"/>
              <a:gd name="connsiteY29" fmla="*/ 3391000 h 12509544"/>
              <a:gd name="connsiteX30" fmla="*/ 8801337 w 13812287"/>
              <a:gd name="connsiteY30" fmla="*/ 5123450 h 12509544"/>
              <a:gd name="connsiteX31" fmla="*/ 7708479 w 13812287"/>
              <a:gd name="connsiteY31" fmla="*/ 5123450 h 12509544"/>
              <a:gd name="connsiteX32" fmla="*/ 4729255 w 13812287"/>
              <a:gd name="connsiteY32" fmla="*/ 3391000 h 12509544"/>
              <a:gd name="connsiteX33" fmla="*/ 4186587 w 13812287"/>
              <a:gd name="connsiteY33" fmla="*/ 2446542 h 1250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812287" h="12509544">
                <a:moveTo>
                  <a:pt x="12417069" y="3387507"/>
                </a:moveTo>
                <a:cubicBezTo>
                  <a:pt x="12605781" y="3387507"/>
                  <a:pt x="12794495" y="3436554"/>
                  <a:pt x="12963497" y="3534648"/>
                </a:cubicBezTo>
                <a:lnTo>
                  <a:pt x="13812287" y="4028178"/>
                </a:lnTo>
                <a:lnTo>
                  <a:pt x="13812287" y="11868873"/>
                </a:lnTo>
                <a:lnTo>
                  <a:pt x="12963497" y="12362404"/>
                </a:lnTo>
                <a:cubicBezTo>
                  <a:pt x="12625493" y="12558591"/>
                  <a:pt x="12208645" y="12558591"/>
                  <a:pt x="11870639" y="12362404"/>
                </a:cubicBezTo>
                <a:lnTo>
                  <a:pt x="8891415" y="10629956"/>
                </a:lnTo>
                <a:cubicBezTo>
                  <a:pt x="8555747" y="10434410"/>
                  <a:pt x="8349071" y="10074712"/>
                  <a:pt x="8348747" y="9685499"/>
                </a:cubicBezTo>
                <a:lnTo>
                  <a:pt x="8348747" y="6211554"/>
                </a:lnTo>
                <a:cubicBezTo>
                  <a:pt x="8349071" y="5822341"/>
                  <a:pt x="8555747" y="5462641"/>
                  <a:pt x="8891415" y="5267096"/>
                </a:cubicBezTo>
                <a:lnTo>
                  <a:pt x="11870639" y="3534648"/>
                </a:lnTo>
                <a:cubicBezTo>
                  <a:pt x="12039641" y="3436554"/>
                  <a:pt x="12228355" y="3387507"/>
                  <a:pt x="12417069" y="3387507"/>
                </a:cubicBezTo>
                <a:close/>
                <a:moveTo>
                  <a:pt x="4068322" y="3387507"/>
                </a:moveTo>
                <a:cubicBezTo>
                  <a:pt x="4257035" y="3387507"/>
                  <a:pt x="4445748" y="3436554"/>
                  <a:pt x="4614751" y="3534647"/>
                </a:cubicBezTo>
                <a:lnTo>
                  <a:pt x="7593975" y="5267096"/>
                </a:lnTo>
                <a:cubicBezTo>
                  <a:pt x="7929643" y="5462641"/>
                  <a:pt x="8136319" y="5822339"/>
                  <a:pt x="8136643" y="6211552"/>
                </a:cubicBezTo>
                <a:lnTo>
                  <a:pt x="8136643" y="9685499"/>
                </a:lnTo>
                <a:cubicBezTo>
                  <a:pt x="8136319" y="10074711"/>
                  <a:pt x="7929643" y="10434410"/>
                  <a:pt x="7593975" y="10629956"/>
                </a:cubicBezTo>
                <a:lnTo>
                  <a:pt x="4614751" y="12362404"/>
                </a:lnTo>
                <a:cubicBezTo>
                  <a:pt x="4276744" y="12558591"/>
                  <a:pt x="3859899" y="12558591"/>
                  <a:pt x="3521892" y="12362404"/>
                </a:cubicBezTo>
                <a:lnTo>
                  <a:pt x="542669" y="10629956"/>
                </a:lnTo>
                <a:cubicBezTo>
                  <a:pt x="207000" y="10434410"/>
                  <a:pt x="324" y="10074712"/>
                  <a:pt x="0" y="9685499"/>
                </a:cubicBezTo>
                <a:lnTo>
                  <a:pt x="0" y="6211553"/>
                </a:lnTo>
                <a:cubicBezTo>
                  <a:pt x="324" y="5822341"/>
                  <a:pt x="207000" y="5462641"/>
                  <a:pt x="542669" y="5267096"/>
                </a:cubicBezTo>
                <a:lnTo>
                  <a:pt x="3521892" y="3534647"/>
                </a:lnTo>
                <a:cubicBezTo>
                  <a:pt x="3690896" y="3436554"/>
                  <a:pt x="3879609" y="3387507"/>
                  <a:pt x="4068322" y="3387507"/>
                </a:cubicBezTo>
                <a:close/>
                <a:moveTo>
                  <a:pt x="4186587" y="0"/>
                </a:moveTo>
                <a:lnTo>
                  <a:pt x="12323229" y="0"/>
                </a:lnTo>
                <a:lnTo>
                  <a:pt x="12323229" y="2446542"/>
                </a:lnTo>
                <a:cubicBezTo>
                  <a:pt x="12322905" y="2835756"/>
                  <a:pt x="12116229" y="3195454"/>
                  <a:pt x="11780561" y="3391000"/>
                </a:cubicBezTo>
                <a:lnTo>
                  <a:pt x="8801337" y="5123450"/>
                </a:lnTo>
                <a:cubicBezTo>
                  <a:pt x="8463331" y="5319634"/>
                  <a:pt x="8046485" y="5319634"/>
                  <a:pt x="7708479" y="5123450"/>
                </a:cubicBezTo>
                <a:lnTo>
                  <a:pt x="4729255" y="3391000"/>
                </a:lnTo>
                <a:cubicBezTo>
                  <a:pt x="4393587" y="3195454"/>
                  <a:pt x="4186911" y="2835756"/>
                  <a:pt x="4186587" y="24465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71450">
            <a:noFill/>
          </a:ln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54006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9458885" cy="149672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914650"/>
            <a:ext cx="9458885" cy="1496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3372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4631E6E4-29C7-7147-AC76-9144096E962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09498" y="0"/>
            <a:ext cx="17754442" cy="13730121"/>
          </a:xfrm>
          <a:custGeom>
            <a:avLst/>
            <a:gdLst>
              <a:gd name="connsiteX0" fmla="*/ 12328724 w 13870810"/>
              <a:gd name="connsiteY0" fmla="*/ 9139853 h 10726775"/>
              <a:gd name="connsiteX1" fmla="*/ 12527946 w 13870810"/>
              <a:gd name="connsiteY1" fmla="*/ 9193379 h 10726775"/>
              <a:gd name="connsiteX2" fmla="*/ 13614138 w 13870810"/>
              <a:gd name="connsiteY2" fmla="*/ 9824293 h 10726775"/>
              <a:gd name="connsiteX3" fmla="*/ 13811988 w 13870810"/>
              <a:gd name="connsiteY3" fmla="*/ 10167181 h 10726775"/>
              <a:gd name="connsiteX4" fmla="*/ 13811988 w 13870810"/>
              <a:gd name="connsiteY4" fmla="*/ 10726775 h 10726775"/>
              <a:gd name="connsiteX5" fmla="*/ 10845460 w 13870810"/>
              <a:gd name="connsiteY5" fmla="*/ 10726775 h 10726775"/>
              <a:gd name="connsiteX6" fmla="*/ 10845460 w 13870810"/>
              <a:gd name="connsiteY6" fmla="*/ 10167181 h 10726775"/>
              <a:gd name="connsiteX7" fmla="*/ 11043310 w 13870810"/>
              <a:gd name="connsiteY7" fmla="*/ 9824293 h 10726775"/>
              <a:gd name="connsiteX8" fmla="*/ 12129502 w 13870810"/>
              <a:gd name="connsiteY8" fmla="*/ 9193379 h 10726775"/>
              <a:gd name="connsiteX9" fmla="*/ 12328724 w 13870810"/>
              <a:gd name="connsiteY9" fmla="*/ 9139853 h 10726775"/>
              <a:gd name="connsiteX10" fmla="*/ 9230022 w 13870810"/>
              <a:gd name="connsiteY10" fmla="*/ 9139853 h 10726775"/>
              <a:gd name="connsiteX11" fmla="*/ 9429244 w 13870810"/>
              <a:gd name="connsiteY11" fmla="*/ 9193379 h 10726775"/>
              <a:gd name="connsiteX12" fmla="*/ 10515436 w 13870810"/>
              <a:gd name="connsiteY12" fmla="*/ 9824293 h 10726775"/>
              <a:gd name="connsiteX13" fmla="*/ 10713286 w 13870810"/>
              <a:gd name="connsiteY13" fmla="*/ 10167181 h 10726775"/>
              <a:gd name="connsiteX14" fmla="*/ 10713286 w 13870810"/>
              <a:gd name="connsiteY14" fmla="*/ 10726775 h 10726775"/>
              <a:gd name="connsiteX15" fmla="*/ 7746758 w 13870810"/>
              <a:gd name="connsiteY15" fmla="*/ 10726775 h 10726775"/>
              <a:gd name="connsiteX16" fmla="*/ 7746758 w 13870810"/>
              <a:gd name="connsiteY16" fmla="*/ 10167181 h 10726775"/>
              <a:gd name="connsiteX17" fmla="*/ 7944608 w 13870810"/>
              <a:gd name="connsiteY17" fmla="*/ 9824293 h 10726775"/>
              <a:gd name="connsiteX18" fmla="*/ 9030800 w 13870810"/>
              <a:gd name="connsiteY18" fmla="*/ 9193379 h 10726775"/>
              <a:gd name="connsiteX19" fmla="*/ 9230022 w 13870810"/>
              <a:gd name="connsiteY19" fmla="*/ 9139853 h 10726775"/>
              <a:gd name="connsiteX20" fmla="*/ 6131318 w 13870810"/>
              <a:gd name="connsiteY20" fmla="*/ 9139853 h 10726775"/>
              <a:gd name="connsiteX21" fmla="*/ 6330540 w 13870810"/>
              <a:gd name="connsiteY21" fmla="*/ 9193379 h 10726775"/>
              <a:gd name="connsiteX22" fmla="*/ 7416732 w 13870810"/>
              <a:gd name="connsiteY22" fmla="*/ 9824293 h 10726775"/>
              <a:gd name="connsiteX23" fmla="*/ 7614583 w 13870810"/>
              <a:gd name="connsiteY23" fmla="*/ 10167181 h 10726775"/>
              <a:gd name="connsiteX24" fmla="*/ 7614583 w 13870810"/>
              <a:gd name="connsiteY24" fmla="*/ 10726775 h 10726775"/>
              <a:gd name="connsiteX25" fmla="*/ 4648054 w 13870810"/>
              <a:gd name="connsiteY25" fmla="*/ 10726775 h 10726775"/>
              <a:gd name="connsiteX26" fmla="*/ 4648054 w 13870810"/>
              <a:gd name="connsiteY26" fmla="*/ 10167181 h 10726775"/>
              <a:gd name="connsiteX27" fmla="*/ 4845905 w 13870810"/>
              <a:gd name="connsiteY27" fmla="*/ 9824293 h 10726775"/>
              <a:gd name="connsiteX28" fmla="*/ 5932096 w 13870810"/>
              <a:gd name="connsiteY28" fmla="*/ 9193379 h 10726775"/>
              <a:gd name="connsiteX29" fmla="*/ 6131318 w 13870810"/>
              <a:gd name="connsiteY29" fmla="*/ 9139853 h 10726775"/>
              <a:gd name="connsiteX30" fmla="*/ 3032614 w 13870810"/>
              <a:gd name="connsiteY30" fmla="*/ 9139853 h 10726775"/>
              <a:gd name="connsiteX31" fmla="*/ 3231836 w 13870810"/>
              <a:gd name="connsiteY31" fmla="*/ 9193379 h 10726775"/>
              <a:gd name="connsiteX32" fmla="*/ 4318028 w 13870810"/>
              <a:gd name="connsiteY32" fmla="*/ 9824293 h 10726775"/>
              <a:gd name="connsiteX33" fmla="*/ 4515879 w 13870810"/>
              <a:gd name="connsiteY33" fmla="*/ 10167181 h 10726775"/>
              <a:gd name="connsiteX34" fmla="*/ 4515879 w 13870810"/>
              <a:gd name="connsiteY34" fmla="*/ 10726775 h 10726775"/>
              <a:gd name="connsiteX35" fmla="*/ 1549350 w 13870810"/>
              <a:gd name="connsiteY35" fmla="*/ 10726775 h 10726775"/>
              <a:gd name="connsiteX36" fmla="*/ 1549350 w 13870810"/>
              <a:gd name="connsiteY36" fmla="*/ 10167181 h 10726775"/>
              <a:gd name="connsiteX37" fmla="*/ 1747201 w 13870810"/>
              <a:gd name="connsiteY37" fmla="*/ 9824293 h 10726775"/>
              <a:gd name="connsiteX38" fmla="*/ 2833392 w 13870810"/>
              <a:gd name="connsiteY38" fmla="*/ 9193379 h 10726775"/>
              <a:gd name="connsiteX39" fmla="*/ 3032614 w 13870810"/>
              <a:gd name="connsiteY39" fmla="*/ 9139853 h 10726775"/>
              <a:gd name="connsiteX40" fmla="*/ 10779374 w 13870810"/>
              <a:gd name="connsiteY40" fmla="*/ 6466696 h 10726775"/>
              <a:gd name="connsiteX41" fmla="*/ 10978596 w 13870810"/>
              <a:gd name="connsiteY41" fmla="*/ 6520222 h 10726775"/>
              <a:gd name="connsiteX42" fmla="*/ 12064788 w 13870810"/>
              <a:gd name="connsiteY42" fmla="*/ 7149765 h 10726775"/>
              <a:gd name="connsiteX43" fmla="*/ 12262638 w 13870810"/>
              <a:gd name="connsiteY43" fmla="*/ 7492654 h 10726775"/>
              <a:gd name="connsiteX44" fmla="*/ 12262638 w 13870810"/>
              <a:gd name="connsiteY44" fmla="*/ 8756403 h 10726775"/>
              <a:gd name="connsiteX45" fmla="*/ 12064788 w 13870810"/>
              <a:gd name="connsiteY45" fmla="*/ 9099291 h 10726775"/>
              <a:gd name="connsiteX46" fmla="*/ 10978596 w 13870810"/>
              <a:gd name="connsiteY46" fmla="*/ 9730206 h 10726775"/>
              <a:gd name="connsiteX47" fmla="*/ 10580152 w 13870810"/>
              <a:gd name="connsiteY47" fmla="*/ 9730206 h 10726775"/>
              <a:gd name="connsiteX48" fmla="*/ 9493960 w 13870810"/>
              <a:gd name="connsiteY48" fmla="*/ 9100662 h 10726775"/>
              <a:gd name="connsiteX49" fmla="*/ 9296110 w 13870810"/>
              <a:gd name="connsiteY49" fmla="*/ 8757774 h 10726775"/>
              <a:gd name="connsiteX50" fmla="*/ 9296110 w 13870810"/>
              <a:gd name="connsiteY50" fmla="*/ 7493339 h 10726775"/>
              <a:gd name="connsiteX51" fmla="*/ 9493960 w 13870810"/>
              <a:gd name="connsiteY51" fmla="*/ 7150451 h 10726775"/>
              <a:gd name="connsiteX52" fmla="*/ 10580152 w 13870810"/>
              <a:gd name="connsiteY52" fmla="*/ 6520222 h 10726775"/>
              <a:gd name="connsiteX53" fmla="*/ 10779374 w 13870810"/>
              <a:gd name="connsiteY53" fmla="*/ 6466696 h 10726775"/>
              <a:gd name="connsiteX54" fmla="*/ 7680670 w 13870810"/>
              <a:gd name="connsiteY54" fmla="*/ 6466696 h 10726775"/>
              <a:gd name="connsiteX55" fmla="*/ 7879892 w 13870810"/>
              <a:gd name="connsiteY55" fmla="*/ 6520222 h 10726775"/>
              <a:gd name="connsiteX56" fmla="*/ 8966084 w 13870810"/>
              <a:gd name="connsiteY56" fmla="*/ 7149765 h 10726775"/>
              <a:gd name="connsiteX57" fmla="*/ 9163934 w 13870810"/>
              <a:gd name="connsiteY57" fmla="*/ 7492654 h 10726775"/>
              <a:gd name="connsiteX58" fmla="*/ 9163934 w 13870810"/>
              <a:gd name="connsiteY58" fmla="*/ 8756403 h 10726775"/>
              <a:gd name="connsiteX59" fmla="*/ 8966084 w 13870810"/>
              <a:gd name="connsiteY59" fmla="*/ 9099291 h 10726775"/>
              <a:gd name="connsiteX60" fmla="*/ 7879892 w 13870810"/>
              <a:gd name="connsiteY60" fmla="*/ 9730206 h 10726775"/>
              <a:gd name="connsiteX61" fmla="*/ 7481448 w 13870810"/>
              <a:gd name="connsiteY61" fmla="*/ 9730206 h 10726775"/>
              <a:gd name="connsiteX62" fmla="*/ 6395256 w 13870810"/>
              <a:gd name="connsiteY62" fmla="*/ 9100662 h 10726775"/>
              <a:gd name="connsiteX63" fmla="*/ 6197406 w 13870810"/>
              <a:gd name="connsiteY63" fmla="*/ 8757774 h 10726775"/>
              <a:gd name="connsiteX64" fmla="*/ 6197406 w 13870810"/>
              <a:gd name="connsiteY64" fmla="*/ 7493339 h 10726775"/>
              <a:gd name="connsiteX65" fmla="*/ 6395256 w 13870810"/>
              <a:gd name="connsiteY65" fmla="*/ 7150451 h 10726775"/>
              <a:gd name="connsiteX66" fmla="*/ 7481448 w 13870810"/>
              <a:gd name="connsiteY66" fmla="*/ 6520222 h 10726775"/>
              <a:gd name="connsiteX67" fmla="*/ 7680670 w 13870810"/>
              <a:gd name="connsiteY67" fmla="*/ 6466696 h 10726775"/>
              <a:gd name="connsiteX68" fmla="*/ 4581966 w 13870810"/>
              <a:gd name="connsiteY68" fmla="*/ 6466696 h 10726775"/>
              <a:gd name="connsiteX69" fmla="*/ 4781188 w 13870810"/>
              <a:gd name="connsiteY69" fmla="*/ 6520222 h 10726775"/>
              <a:gd name="connsiteX70" fmla="*/ 5867380 w 13870810"/>
              <a:gd name="connsiteY70" fmla="*/ 7149765 h 10726775"/>
              <a:gd name="connsiteX71" fmla="*/ 6065231 w 13870810"/>
              <a:gd name="connsiteY71" fmla="*/ 7492654 h 10726775"/>
              <a:gd name="connsiteX72" fmla="*/ 6065231 w 13870810"/>
              <a:gd name="connsiteY72" fmla="*/ 8756403 h 10726775"/>
              <a:gd name="connsiteX73" fmla="*/ 5867380 w 13870810"/>
              <a:gd name="connsiteY73" fmla="*/ 9099291 h 10726775"/>
              <a:gd name="connsiteX74" fmla="*/ 4781190 w 13870810"/>
              <a:gd name="connsiteY74" fmla="*/ 9730206 h 10726775"/>
              <a:gd name="connsiteX75" fmla="*/ 4382745 w 13870810"/>
              <a:gd name="connsiteY75" fmla="*/ 9730206 h 10726775"/>
              <a:gd name="connsiteX76" fmla="*/ 3296553 w 13870810"/>
              <a:gd name="connsiteY76" fmla="*/ 9100662 h 10726775"/>
              <a:gd name="connsiteX77" fmla="*/ 3098702 w 13870810"/>
              <a:gd name="connsiteY77" fmla="*/ 8757774 h 10726775"/>
              <a:gd name="connsiteX78" fmla="*/ 3098702 w 13870810"/>
              <a:gd name="connsiteY78" fmla="*/ 7493339 h 10726775"/>
              <a:gd name="connsiteX79" fmla="*/ 3296553 w 13870810"/>
              <a:gd name="connsiteY79" fmla="*/ 7150451 h 10726775"/>
              <a:gd name="connsiteX80" fmla="*/ 4382744 w 13870810"/>
              <a:gd name="connsiteY80" fmla="*/ 6520222 h 10726775"/>
              <a:gd name="connsiteX81" fmla="*/ 4581966 w 13870810"/>
              <a:gd name="connsiteY81" fmla="*/ 6466696 h 10726775"/>
              <a:gd name="connsiteX82" fmla="*/ 13870810 w 13870810"/>
              <a:gd name="connsiteY82" fmla="*/ 6466183 h 10726775"/>
              <a:gd name="connsiteX83" fmla="*/ 13870810 w 13870810"/>
              <a:gd name="connsiteY83" fmla="*/ 9784246 h 10726775"/>
              <a:gd name="connsiteX84" fmla="*/ 13678854 w 13870810"/>
              <a:gd name="connsiteY84" fmla="*/ 9730891 h 10726775"/>
              <a:gd name="connsiteX85" fmla="*/ 12592664 w 13870810"/>
              <a:gd name="connsiteY85" fmla="*/ 9100662 h 10726775"/>
              <a:gd name="connsiteX86" fmla="*/ 12394814 w 13870810"/>
              <a:gd name="connsiteY86" fmla="*/ 8757774 h 10726775"/>
              <a:gd name="connsiteX87" fmla="*/ 12394814 w 13870810"/>
              <a:gd name="connsiteY87" fmla="*/ 7493339 h 10726775"/>
              <a:gd name="connsiteX88" fmla="*/ 12592664 w 13870810"/>
              <a:gd name="connsiteY88" fmla="*/ 7150450 h 10726775"/>
              <a:gd name="connsiteX89" fmla="*/ 13678854 w 13870810"/>
              <a:gd name="connsiteY89" fmla="*/ 6519536 h 10726775"/>
              <a:gd name="connsiteX90" fmla="*/ 13870810 w 13870810"/>
              <a:gd name="connsiteY90" fmla="*/ 6466183 h 10726775"/>
              <a:gd name="connsiteX91" fmla="*/ 1483263 w 13870810"/>
              <a:gd name="connsiteY91" fmla="*/ 6466010 h 10726775"/>
              <a:gd name="connsiteX92" fmla="*/ 1682485 w 13870810"/>
              <a:gd name="connsiteY92" fmla="*/ 6519536 h 10726775"/>
              <a:gd name="connsiteX93" fmla="*/ 2768677 w 13870810"/>
              <a:gd name="connsiteY93" fmla="*/ 7149765 h 10726775"/>
              <a:gd name="connsiteX94" fmla="*/ 2966528 w 13870810"/>
              <a:gd name="connsiteY94" fmla="*/ 7492653 h 10726775"/>
              <a:gd name="connsiteX95" fmla="*/ 2966528 w 13870810"/>
              <a:gd name="connsiteY95" fmla="*/ 8756402 h 10726775"/>
              <a:gd name="connsiteX96" fmla="*/ 2768677 w 13870810"/>
              <a:gd name="connsiteY96" fmla="*/ 9099291 h 10726775"/>
              <a:gd name="connsiteX97" fmla="*/ 1682487 w 13870810"/>
              <a:gd name="connsiteY97" fmla="*/ 9730205 h 10726775"/>
              <a:gd name="connsiteX98" fmla="*/ 1284042 w 13870810"/>
              <a:gd name="connsiteY98" fmla="*/ 9730205 h 10726775"/>
              <a:gd name="connsiteX99" fmla="*/ 197850 w 13870810"/>
              <a:gd name="connsiteY99" fmla="*/ 9099291 h 10726775"/>
              <a:gd name="connsiteX100" fmla="*/ 0 w 13870810"/>
              <a:gd name="connsiteY100" fmla="*/ 8756402 h 10726775"/>
              <a:gd name="connsiteX101" fmla="*/ 0 w 13870810"/>
              <a:gd name="connsiteY101" fmla="*/ 7493338 h 10726775"/>
              <a:gd name="connsiteX102" fmla="*/ 197850 w 13870810"/>
              <a:gd name="connsiteY102" fmla="*/ 7149765 h 10726775"/>
              <a:gd name="connsiteX103" fmla="*/ 1284041 w 13870810"/>
              <a:gd name="connsiteY103" fmla="*/ 6519536 h 10726775"/>
              <a:gd name="connsiteX104" fmla="*/ 1483263 w 13870810"/>
              <a:gd name="connsiteY104" fmla="*/ 6466010 h 10726775"/>
              <a:gd name="connsiteX105" fmla="*/ 12328724 w 13870810"/>
              <a:gd name="connsiteY105" fmla="*/ 3791482 h 10726775"/>
              <a:gd name="connsiteX106" fmla="*/ 12527946 w 13870810"/>
              <a:gd name="connsiteY106" fmla="*/ 3845008 h 10726775"/>
              <a:gd name="connsiteX107" fmla="*/ 13614138 w 13870810"/>
              <a:gd name="connsiteY107" fmla="*/ 4475237 h 10726775"/>
              <a:gd name="connsiteX108" fmla="*/ 13811988 w 13870810"/>
              <a:gd name="connsiteY108" fmla="*/ 4818811 h 10726775"/>
              <a:gd name="connsiteX109" fmla="*/ 13811988 w 13870810"/>
              <a:gd name="connsiteY109" fmla="*/ 6082560 h 10726775"/>
              <a:gd name="connsiteX110" fmla="*/ 13614138 w 13870810"/>
              <a:gd name="connsiteY110" fmla="*/ 6426134 h 10726775"/>
              <a:gd name="connsiteX111" fmla="*/ 12527946 w 13870810"/>
              <a:gd name="connsiteY111" fmla="*/ 7057048 h 10726775"/>
              <a:gd name="connsiteX112" fmla="*/ 12129502 w 13870810"/>
              <a:gd name="connsiteY112" fmla="*/ 7057048 h 10726775"/>
              <a:gd name="connsiteX113" fmla="*/ 11043310 w 13870810"/>
              <a:gd name="connsiteY113" fmla="*/ 6426134 h 10726775"/>
              <a:gd name="connsiteX114" fmla="*/ 10845460 w 13870810"/>
              <a:gd name="connsiteY114" fmla="*/ 6082560 h 10726775"/>
              <a:gd name="connsiteX115" fmla="*/ 10845460 w 13870810"/>
              <a:gd name="connsiteY115" fmla="*/ 4818811 h 10726775"/>
              <a:gd name="connsiteX116" fmla="*/ 11043310 w 13870810"/>
              <a:gd name="connsiteY116" fmla="*/ 4475237 h 10726775"/>
              <a:gd name="connsiteX117" fmla="*/ 12129502 w 13870810"/>
              <a:gd name="connsiteY117" fmla="*/ 3845008 h 10726775"/>
              <a:gd name="connsiteX118" fmla="*/ 12328724 w 13870810"/>
              <a:gd name="connsiteY118" fmla="*/ 3791482 h 10726775"/>
              <a:gd name="connsiteX119" fmla="*/ 9230022 w 13870810"/>
              <a:gd name="connsiteY119" fmla="*/ 3791482 h 10726775"/>
              <a:gd name="connsiteX120" fmla="*/ 9429244 w 13870810"/>
              <a:gd name="connsiteY120" fmla="*/ 3845008 h 10726775"/>
              <a:gd name="connsiteX121" fmla="*/ 10515436 w 13870810"/>
              <a:gd name="connsiteY121" fmla="*/ 4475237 h 10726775"/>
              <a:gd name="connsiteX122" fmla="*/ 10713286 w 13870810"/>
              <a:gd name="connsiteY122" fmla="*/ 4818811 h 10726775"/>
              <a:gd name="connsiteX123" fmla="*/ 10713286 w 13870810"/>
              <a:gd name="connsiteY123" fmla="*/ 6082560 h 10726775"/>
              <a:gd name="connsiteX124" fmla="*/ 10515436 w 13870810"/>
              <a:gd name="connsiteY124" fmla="*/ 6426134 h 10726775"/>
              <a:gd name="connsiteX125" fmla="*/ 9429244 w 13870810"/>
              <a:gd name="connsiteY125" fmla="*/ 7057048 h 10726775"/>
              <a:gd name="connsiteX126" fmla="*/ 9030800 w 13870810"/>
              <a:gd name="connsiteY126" fmla="*/ 7057048 h 10726775"/>
              <a:gd name="connsiteX127" fmla="*/ 7944608 w 13870810"/>
              <a:gd name="connsiteY127" fmla="*/ 6426134 h 10726775"/>
              <a:gd name="connsiteX128" fmla="*/ 7746758 w 13870810"/>
              <a:gd name="connsiteY128" fmla="*/ 6082560 h 10726775"/>
              <a:gd name="connsiteX129" fmla="*/ 7746758 w 13870810"/>
              <a:gd name="connsiteY129" fmla="*/ 4818811 h 10726775"/>
              <a:gd name="connsiteX130" fmla="*/ 7944608 w 13870810"/>
              <a:gd name="connsiteY130" fmla="*/ 4475237 h 10726775"/>
              <a:gd name="connsiteX131" fmla="*/ 9030800 w 13870810"/>
              <a:gd name="connsiteY131" fmla="*/ 3845008 h 10726775"/>
              <a:gd name="connsiteX132" fmla="*/ 9230022 w 13870810"/>
              <a:gd name="connsiteY132" fmla="*/ 3791482 h 10726775"/>
              <a:gd name="connsiteX133" fmla="*/ 6131318 w 13870810"/>
              <a:gd name="connsiteY133" fmla="*/ 3791482 h 10726775"/>
              <a:gd name="connsiteX134" fmla="*/ 6330540 w 13870810"/>
              <a:gd name="connsiteY134" fmla="*/ 3845008 h 10726775"/>
              <a:gd name="connsiteX135" fmla="*/ 7416732 w 13870810"/>
              <a:gd name="connsiteY135" fmla="*/ 4475237 h 10726775"/>
              <a:gd name="connsiteX136" fmla="*/ 7614583 w 13870810"/>
              <a:gd name="connsiteY136" fmla="*/ 4818811 h 10726775"/>
              <a:gd name="connsiteX137" fmla="*/ 7614583 w 13870810"/>
              <a:gd name="connsiteY137" fmla="*/ 6082560 h 10726775"/>
              <a:gd name="connsiteX138" fmla="*/ 7416732 w 13870810"/>
              <a:gd name="connsiteY138" fmla="*/ 6426134 h 10726775"/>
              <a:gd name="connsiteX139" fmla="*/ 6330542 w 13870810"/>
              <a:gd name="connsiteY139" fmla="*/ 7057048 h 10726775"/>
              <a:gd name="connsiteX140" fmla="*/ 5932097 w 13870810"/>
              <a:gd name="connsiteY140" fmla="*/ 7057048 h 10726775"/>
              <a:gd name="connsiteX141" fmla="*/ 4845905 w 13870810"/>
              <a:gd name="connsiteY141" fmla="*/ 6426134 h 10726775"/>
              <a:gd name="connsiteX142" fmla="*/ 4648054 w 13870810"/>
              <a:gd name="connsiteY142" fmla="*/ 6082560 h 10726775"/>
              <a:gd name="connsiteX143" fmla="*/ 4648054 w 13870810"/>
              <a:gd name="connsiteY143" fmla="*/ 4818811 h 10726775"/>
              <a:gd name="connsiteX144" fmla="*/ 4845905 w 13870810"/>
              <a:gd name="connsiteY144" fmla="*/ 4475237 h 10726775"/>
              <a:gd name="connsiteX145" fmla="*/ 5932096 w 13870810"/>
              <a:gd name="connsiteY145" fmla="*/ 3845008 h 10726775"/>
              <a:gd name="connsiteX146" fmla="*/ 6131318 w 13870810"/>
              <a:gd name="connsiteY146" fmla="*/ 3791482 h 10726775"/>
              <a:gd name="connsiteX147" fmla="*/ 3032614 w 13870810"/>
              <a:gd name="connsiteY147" fmla="*/ 3791482 h 10726775"/>
              <a:gd name="connsiteX148" fmla="*/ 3231836 w 13870810"/>
              <a:gd name="connsiteY148" fmla="*/ 3845008 h 10726775"/>
              <a:gd name="connsiteX149" fmla="*/ 4318028 w 13870810"/>
              <a:gd name="connsiteY149" fmla="*/ 4475237 h 10726775"/>
              <a:gd name="connsiteX150" fmla="*/ 4515879 w 13870810"/>
              <a:gd name="connsiteY150" fmla="*/ 4818811 h 10726775"/>
              <a:gd name="connsiteX151" fmla="*/ 4515879 w 13870810"/>
              <a:gd name="connsiteY151" fmla="*/ 6082560 h 10726775"/>
              <a:gd name="connsiteX152" fmla="*/ 4318028 w 13870810"/>
              <a:gd name="connsiteY152" fmla="*/ 6426134 h 10726775"/>
              <a:gd name="connsiteX153" fmla="*/ 3231838 w 13870810"/>
              <a:gd name="connsiteY153" fmla="*/ 7057048 h 10726775"/>
              <a:gd name="connsiteX154" fmla="*/ 2833393 w 13870810"/>
              <a:gd name="connsiteY154" fmla="*/ 7057048 h 10726775"/>
              <a:gd name="connsiteX155" fmla="*/ 1747201 w 13870810"/>
              <a:gd name="connsiteY155" fmla="*/ 6426134 h 10726775"/>
              <a:gd name="connsiteX156" fmla="*/ 1549350 w 13870810"/>
              <a:gd name="connsiteY156" fmla="*/ 6082560 h 10726775"/>
              <a:gd name="connsiteX157" fmla="*/ 1549350 w 13870810"/>
              <a:gd name="connsiteY157" fmla="*/ 4818811 h 10726775"/>
              <a:gd name="connsiteX158" fmla="*/ 1747201 w 13870810"/>
              <a:gd name="connsiteY158" fmla="*/ 4475237 h 10726775"/>
              <a:gd name="connsiteX159" fmla="*/ 2833392 w 13870810"/>
              <a:gd name="connsiteY159" fmla="*/ 3845008 h 10726775"/>
              <a:gd name="connsiteX160" fmla="*/ 3032614 w 13870810"/>
              <a:gd name="connsiteY160" fmla="*/ 3791482 h 10726775"/>
              <a:gd name="connsiteX161" fmla="*/ 13870810 w 13870810"/>
              <a:gd name="connsiteY161" fmla="*/ 1117129 h 10726775"/>
              <a:gd name="connsiteX162" fmla="*/ 13870810 w 13870810"/>
              <a:gd name="connsiteY162" fmla="*/ 4435188 h 10726775"/>
              <a:gd name="connsiteX163" fmla="*/ 13678854 w 13870810"/>
              <a:gd name="connsiteY163" fmla="*/ 4381835 h 10726775"/>
              <a:gd name="connsiteX164" fmla="*/ 12592664 w 13870810"/>
              <a:gd name="connsiteY164" fmla="*/ 3751606 h 10726775"/>
              <a:gd name="connsiteX165" fmla="*/ 12394814 w 13870810"/>
              <a:gd name="connsiteY165" fmla="*/ 3408032 h 10726775"/>
              <a:gd name="connsiteX166" fmla="*/ 12394814 w 13870810"/>
              <a:gd name="connsiteY166" fmla="*/ 2144283 h 10726775"/>
              <a:gd name="connsiteX167" fmla="*/ 12592664 w 13870810"/>
              <a:gd name="connsiteY167" fmla="*/ 1800711 h 10726775"/>
              <a:gd name="connsiteX168" fmla="*/ 13678854 w 13870810"/>
              <a:gd name="connsiteY168" fmla="*/ 1170482 h 10726775"/>
              <a:gd name="connsiteX169" fmla="*/ 13870810 w 13870810"/>
              <a:gd name="connsiteY169" fmla="*/ 1117129 h 10726775"/>
              <a:gd name="connsiteX170" fmla="*/ 10779374 w 13870810"/>
              <a:gd name="connsiteY170" fmla="*/ 1116956 h 10726775"/>
              <a:gd name="connsiteX171" fmla="*/ 10978596 w 13870810"/>
              <a:gd name="connsiteY171" fmla="*/ 1170482 h 10726775"/>
              <a:gd name="connsiteX172" fmla="*/ 12064788 w 13870810"/>
              <a:gd name="connsiteY172" fmla="*/ 1800711 h 10726775"/>
              <a:gd name="connsiteX173" fmla="*/ 12262638 w 13870810"/>
              <a:gd name="connsiteY173" fmla="*/ 2144283 h 10726775"/>
              <a:gd name="connsiteX174" fmla="*/ 12262638 w 13870810"/>
              <a:gd name="connsiteY174" fmla="*/ 3408032 h 10726775"/>
              <a:gd name="connsiteX175" fmla="*/ 12064788 w 13870810"/>
              <a:gd name="connsiteY175" fmla="*/ 3751605 h 10726775"/>
              <a:gd name="connsiteX176" fmla="*/ 10978596 w 13870810"/>
              <a:gd name="connsiteY176" fmla="*/ 4381834 h 10726775"/>
              <a:gd name="connsiteX177" fmla="*/ 10580152 w 13870810"/>
              <a:gd name="connsiteY177" fmla="*/ 4381834 h 10726775"/>
              <a:gd name="connsiteX178" fmla="*/ 9493960 w 13870810"/>
              <a:gd name="connsiteY178" fmla="*/ 3751605 h 10726775"/>
              <a:gd name="connsiteX179" fmla="*/ 9296110 w 13870810"/>
              <a:gd name="connsiteY179" fmla="*/ 3408032 h 10726775"/>
              <a:gd name="connsiteX180" fmla="*/ 9296110 w 13870810"/>
              <a:gd name="connsiteY180" fmla="*/ 2144283 h 10726775"/>
              <a:gd name="connsiteX181" fmla="*/ 9493960 w 13870810"/>
              <a:gd name="connsiteY181" fmla="*/ 1800711 h 10726775"/>
              <a:gd name="connsiteX182" fmla="*/ 10580152 w 13870810"/>
              <a:gd name="connsiteY182" fmla="*/ 1170482 h 10726775"/>
              <a:gd name="connsiteX183" fmla="*/ 10779374 w 13870810"/>
              <a:gd name="connsiteY183" fmla="*/ 1116956 h 10726775"/>
              <a:gd name="connsiteX184" fmla="*/ 7680670 w 13870810"/>
              <a:gd name="connsiteY184" fmla="*/ 1116956 h 10726775"/>
              <a:gd name="connsiteX185" fmla="*/ 7879892 w 13870810"/>
              <a:gd name="connsiteY185" fmla="*/ 1170482 h 10726775"/>
              <a:gd name="connsiteX186" fmla="*/ 8966084 w 13870810"/>
              <a:gd name="connsiteY186" fmla="*/ 1800711 h 10726775"/>
              <a:gd name="connsiteX187" fmla="*/ 9163934 w 13870810"/>
              <a:gd name="connsiteY187" fmla="*/ 2144283 h 10726775"/>
              <a:gd name="connsiteX188" fmla="*/ 9163934 w 13870810"/>
              <a:gd name="connsiteY188" fmla="*/ 3408032 h 10726775"/>
              <a:gd name="connsiteX189" fmla="*/ 8966084 w 13870810"/>
              <a:gd name="connsiteY189" fmla="*/ 3751605 h 10726775"/>
              <a:gd name="connsiteX190" fmla="*/ 7879892 w 13870810"/>
              <a:gd name="connsiteY190" fmla="*/ 4381834 h 10726775"/>
              <a:gd name="connsiteX191" fmla="*/ 7481448 w 13870810"/>
              <a:gd name="connsiteY191" fmla="*/ 4381834 h 10726775"/>
              <a:gd name="connsiteX192" fmla="*/ 6395256 w 13870810"/>
              <a:gd name="connsiteY192" fmla="*/ 3751605 h 10726775"/>
              <a:gd name="connsiteX193" fmla="*/ 6197406 w 13870810"/>
              <a:gd name="connsiteY193" fmla="*/ 3408032 h 10726775"/>
              <a:gd name="connsiteX194" fmla="*/ 6197406 w 13870810"/>
              <a:gd name="connsiteY194" fmla="*/ 2144283 h 10726775"/>
              <a:gd name="connsiteX195" fmla="*/ 6395256 w 13870810"/>
              <a:gd name="connsiteY195" fmla="*/ 1800711 h 10726775"/>
              <a:gd name="connsiteX196" fmla="*/ 7481448 w 13870810"/>
              <a:gd name="connsiteY196" fmla="*/ 1170482 h 10726775"/>
              <a:gd name="connsiteX197" fmla="*/ 7680670 w 13870810"/>
              <a:gd name="connsiteY197" fmla="*/ 1116956 h 10726775"/>
              <a:gd name="connsiteX198" fmla="*/ 4581966 w 13870810"/>
              <a:gd name="connsiteY198" fmla="*/ 1116956 h 10726775"/>
              <a:gd name="connsiteX199" fmla="*/ 4781188 w 13870810"/>
              <a:gd name="connsiteY199" fmla="*/ 1170482 h 10726775"/>
              <a:gd name="connsiteX200" fmla="*/ 5867380 w 13870810"/>
              <a:gd name="connsiteY200" fmla="*/ 1800711 h 10726775"/>
              <a:gd name="connsiteX201" fmla="*/ 6065231 w 13870810"/>
              <a:gd name="connsiteY201" fmla="*/ 2144283 h 10726775"/>
              <a:gd name="connsiteX202" fmla="*/ 6065231 w 13870810"/>
              <a:gd name="connsiteY202" fmla="*/ 3408032 h 10726775"/>
              <a:gd name="connsiteX203" fmla="*/ 5867380 w 13870810"/>
              <a:gd name="connsiteY203" fmla="*/ 3751605 h 10726775"/>
              <a:gd name="connsiteX204" fmla="*/ 4781190 w 13870810"/>
              <a:gd name="connsiteY204" fmla="*/ 4381834 h 10726775"/>
              <a:gd name="connsiteX205" fmla="*/ 4382745 w 13870810"/>
              <a:gd name="connsiteY205" fmla="*/ 4381834 h 10726775"/>
              <a:gd name="connsiteX206" fmla="*/ 3296553 w 13870810"/>
              <a:gd name="connsiteY206" fmla="*/ 3751605 h 10726775"/>
              <a:gd name="connsiteX207" fmla="*/ 3098702 w 13870810"/>
              <a:gd name="connsiteY207" fmla="*/ 3408032 h 10726775"/>
              <a:gd name="connsiteX208" fmla="*/ 3098702 w 13870810"/>
              <a:gd name="connsiteY208" fmla="*/ 2144283 h 10726775"/>
              <a:gd name="connsiteX209" fmla="*/ 3296553 w 13870810"/>
              <a:gd name="connsiteY209" fmla="*/ 1800711 h 10726775"/>
              <a:gd name="connsiteX210" fmla="*/ 4382744 w 13870810"/>
              <a:gd name="connsiteY210" fmla="*/ 1170482 h 10726775"/>
              <a:gd name="connsiteX211" fmla="*/ 4581966 w 13870810"/>
              <a:gd name="connsiteY211" fmla="*/ 1116956 h 10726775"/>
              <a:gd name="connsiteX212" fmla="*/ 10845460 w 13870810"/>
              <a:gd name="connsiteY212" fmla="*/ 0 h 10726775"/>
              <a:gd name="connsiteX213" fmla="*/ 13811988 w 13870810"/>
              <a:gd name="connsiteY213" fmla="*/ 0 h 10726775"/>
              <a:gd name="connsiteX214" fmla="*/ 13811988 w 13870810"/>
              <a:gd name="connsiteY214" fmla="*/ 733507 h 10726775"/>
              <a:gd name="connsiteX215" fmla="*/ 13614138 w 13870810"/>
              <a:gd name="connsiteY215" fmla="*/ 1077080 h 10726775"/>
              <a:gd name="connsiteX216" fmla="*/ 12527946 w 13870810"/>
              <a:gd name="connsiteY216" fmla="*/ 1707309 h 10726775"/>
              <a:gd name="connsiteX217" fmla="*/ 12129502 w 13870810"/>
              <a:gd name="connsiteY217" fmla="*/ 1707309 h 10726775"/>
              <a:gd name="connsiteX218" fmla="*/ 11043310 w 13870810"/>
              <a:gd name="connsiteY218" fmla="*/ 1077080 h 10726775"/>
              <a:gd name="connsiteX219" fmla="*/ 10845460 w 13870810"/>
              <a:gd name="connsiteY219" fmla="*/ 733507 h 10726775"/>
              <a:gd name="connsiteX220" fmla="*/ 7746758 w 13870810"/>
              <a:gd name="connsiteY220" fmla="*/ 0 h 10726775"/>
              <a:gd name="connsiteX221" fmla="*/ 10713286 w 13870810"/>
              <a:gd name="connsiteY221" fmla="*/ 0 h 10726775"/>
              <a:gd name="connsiteX222" fmla="*/ 10713286 w 13870810"/>
              <a:gd name="connsiteY222" fmla="*/ 733507 h 10726775"/>
              <a:gd name="connsiteX223" fmla="*/ 10515436 w 13870810"/>
              <a:gd name="connsiteY223" fmla="*/ 1077080 h 10726775"/>
              <a:gd name="connsiteX224" fmla="*/ 9429244 w 13870810"/>
              <a:gd name="connsiteY224" fmla="*/ 1707309 h 10726775"/>
              <a:gd name="connsiteX225" fmla="*/ 9030800 w 13870810"/>
              <a:gd name="connsiteY225" fmla="*/ 1707309 h 10726775"/>
              <a:gd name="connsiteX226" fmla="*/ 7944608 w 13870810"/>
              <a:gd name="connsiteY226" fmla="*/ 1077080 h 10726775"/>
              <a:gd name="connsiteX227" fmla="*/ 7746758 w 13870810"/>
              <a:gd name="connsiteY227" fmla="*/ 733507 h 10726775"/>
              <a:gd name="connsiteX228" fmla="*/ 4648054 w 13870810"/>
              <a:gd name="connsiteY228" fmla="*/ 0 h 10726775"/>
              <a:gd name="connsiteX229" fmla="*/ 7614583 w 13870810"/>
              <a:gd name="connsiteY229" fmla="*/ 0 h 10726775"/>
              <a:gd name="connsiteX230" fmla="*/ 7614583 w 13870810"/>
              <a:gd name="connsiteY230" fmla="*/ 733507 h 10726775"/>
              <a:gd name="connsiteX231" fmla="*/ 7416732 w 13870810"/>
              <a:gd name="connsiteY231" fmla="*/ 1077080 h 10726775"/>
              <a:gd name="connsiteX232" fmla="*/ 6330542 w 13870810"/>
              <a:gd name="connsiteY232" fmla="*/ 1707309 h 10726775"/>
              <a:gd name="connsiteX233" fmla="*/ 5932097 w 13870810"/>
              <a:gd name="connsiteY233" fmla="*/ 1707309 h 10726775"/>
              <a:gd name="connsiteX234" fmla="*/ 4845905 w 13870810"/>
              <a:gd name="connsiteY234" fmla="*/ 1077080 h 10726775"/>
              <a:gd name="connsiteX235" fmla="*/ 4648054 w 13870810"/>
              <a:gd name="connsiteY235" fmla="*/ 733507 h 1072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3870810" h="10726775">
                <a:moveTo>
                  <a:pt x="12328724" y="9139853"/>
                </a:moveTo>
                <a:cubicBezTo>
                  <a:pt x="12397526" y="9139853"/>
                  <a:pt x="12466330" y="9157695"/>
                  <a:pt x="12527946" y="9193379"/>
                </a:cubicBezTo>
                <a:lnTo>
                  <a:pt x="13614138" y="9824293"/>
                </a:lnTo>
                <a:cubicBezTo>
                  <a:pt x="13736308" y="9895306"/>
                  <a:pt x="13811626" y="10025840"/>
                  <a:pt x="13811988" y="10167181"/>
                </a:cubicBezTo>
                <a:lnTo>
                  <a:pt x="13811988" y="10726775"/>
                </a:lnTo>
                <a:lnTo>
                  <a:pt x="10845460" y="10726775"/>
                </a:lnTo>
                <a:lnTo>
                  <a:pt x="10845460" y="10167181"/>
                </a:lnTo>
                <a:cubicBezTo>
                  <a:pt x="10845822" y="10025840"/>
                  <a:pt x="10921142" y="9895306"/>
                  <a:pt x="11043310" y="9824293"/>
                </a:cubicBezTo>
                <a:lnTo>
                  <a:pt x="12129502" y="9193379"/>
                </a:lnTo>
                <a:cubicBezTo>
                  <a:pt x="12191118" y="9157695"/>
                  <a:pt x="12259920" y="9139853"/>
                  <a:pt x="12328724" y="9139853"/>
                </a:cubicBezTo>
                <a:close/>
                <a:moveTo>
                  <a:pt x="9230022" y="9139853"/>
                </a:moveTo>
                <a:cubicBezTo>
                  <a:pt x="9298824" y="9139853"/>
                  <a:pt x="9367628" y="9157695"/>
                  <a:pt x="9429244" y="9193379"/>
                </a:cubicBezTo>
                <a:lnTo>
                  <a:pt x="10515436" y="9824293"/>
                </a:lnTo>
                <a:cubicBezTo>
                  <a:pt x="10637606" y="9895306"/>
                  <a:pt x="10712924" y="10025840"/>
                  <a:pt x="10713286" y="10167181"/>
                </a:cubicBezTo>
                <a:lnTo>
                  <a:pt x="10713286" y="10726775"/>
                </a:lnTo>
                <a:lnTo>
                  <a:pt x="7746758" y="10726775"/>
                </a:lnTo>
                <a:lnTo>
                  <a:pt x="7746758" y="10167181"/>
                </a:lnTo>
                <a:cubicBezTo>
                  <a:pt x="7747119" y="10025840"/>
                  <a:pt x="7822438" y="9895306"/>
                  <a:pt x="7944608" y="9824293"/>
                </a:cubicBezTo>
                <a:lnTo>
                  <a:pt x="9030800" y="9193379"/>
                </a:lnTo>
                <a:cubicBezTo>
                  <a:pt x="9092416" y="9157695"/>
                  <a:pt x="9161218" y="9139853"/>
                  <a:pt x="9230022" y="9139853"/>
                </a:cubicBezTo>
                <a:close/>
                <a:moveTo>
                  <a:pt x="6131318" y="9139853"/>
                </a:moveTo>
                <a:cubicBezTo>
                  <a:pt x="6200121" y="9139853"/>
                  <a:pt x="6268923" y="9157695"/>
                  <a:pt x="6330540" y="9193379"/>
                </a:cubicBezTo>
                <a:lnTo>
                  <a:pt x="7416732" y="9824293"/>
                </a:lnTo>
                <a:cubicBezTo>
                  <a:pt x="7538902" y="9895306"/>
                  <a:pt x="7614222" y="10025840"/>
                  <a:pt x="7614583" y="10167181"/>
                </a:cubicBezTo>
                <a:lnTo>
                  <a:pt x="7614583" y="10726775"/>
                </a:lnTo>
                <a:lnTo>
                  <a:pt x="4648054" y="10726775"/>
                </a:lnTo>
                <a:lnTo>
                  <a:pt x="4648054" y="10167181"/>
                </a:lnTo>
                <a:cubicBezTo>
                  <a:pt x="4648416" y="10025840"/>
                  <a:pt x="4723736" y="9895306"/>
                  <a:pt x="4845905" y="9824293"/>
                </a:cubicBezTo>
                <a:lnTo>
                  <a:pt x="5932096" y="9193379"/>
                </a:lnTo>
                <a:cubicBezTo>
                  <a:pt x="5993713" y="9157695"/>
                  <a:pt x="6062516" y="9139853"/>
                  <a:pt x="6131318" y="9139853"/>
                </a:cubicBezTo>
                <a:close/>
                <a:moveTo>
                  <a:pt x="3032614" y="9139853"/>
                </a:moveTo>
                <a:cubicBezTo>
                  <a:pt x="3101417" y="9139853"/>
                  <a:pt x="3170219" y="9157695"/>
                  <a:pt x="3231836" y="9193379"/>
                </a:cubicBezTo>
                <a:lnTo>
                  <a:pt x="4318028" y="9824293"/>
                </a:lnTo>
                <a:cubicBezTo>
                  <a:pt x="4440198" y="9895306"/>
                  <a:pt x="4515518" y="10025840"/>
                  <a:pt x="4515879" y="10167181"/>
                </a:cubicBezTo>
                <a:lnTo>
                  <a:pt x="4515879" y="10726775"/>
                </a:lnTo>
                <a:lnTo>
                  <a:pt x="1549350" y="10726775"/>
                </a:lnTo>
                <a:lnTo>
                  <a:pt x="1549350" y="10167181"/>
                </a:lnTo>
                <a:cubicBezTo>
                  <a:pt x="1549712" y="10025840"/>
                  <a:pt x="1625032" y="9895306"/>
                  <a:pt x="1747201" y="9824293"/>
                </a:cubicBezTo>
                <a:lnTo>
                  <a:pt x="2833392" y="9193379"/>
                </a:lnTo>
                <a:cubicBezTo>
                  <a:pt x="2895009" y="9157695"/>
                  <a:pt x="2963812" y="9139853"/>
                  <a:pt x="3032614" y="9139853"/>
                </a:cubicBezTo>
                <a:close/>
                <a:moveTo>
                  <a:pt x="10779374" y="6466696"/>
                </a:moveTo>
                <a:cubicBezTo>
                  <a:pt x="10848176" y="6466696"/>
                  <a:pt x="10916980" y="6484538"/>
                  <a:pt x="10978596" y="6520222"/>
                </a:cubicBezTo>
                <a:lnTo>
                  <a:pt x="12064788" y="7149765"/>
                </a:lnTo>
                <a:cubicBezTo>
                  <a:pt x="12186958" y="7220776"/>
                  <a:pt x="12262276" y="7351311"/>
                  <a:pt x="12262638" y="7492654"/>
                </a:cubicBezTo>
                <a:lnTo>
                  <a:pt x="12262638" y="8756403"/>
                </a:lnTo>
                <a:cubicBezTo>
                  <a:pt x="12262276" y="8897746"/>
                  <a:pt x="12186958" y="9028279"/>
                  <a:pt x="12064788" y="9099291"/>
                </a:cubicBezTo>
                <a:lnTo>
                  <a:pt x="10978596" y="9730206"/>
                </a:lnTo>
                <a:cubicBezTo>
                  <a:pt x="10855362" y="9801574"/>
                  <a:pt x="10703386" y="9801574"/>
                  <a:pt x="10580152" y="9730206"/>
                </a:cubicBezTo>
                <a:lnTo>
                  <a:pt x="9493960" y="9100662"/>
                </a:lnTo>
                <a:cubicBezTo>
                  <a:pt x="9371790" y="9029650"/>
                  <a:pt x="9296472" y="8899116"/>
                  <a:pt x="9296110" y="8757774"/>
                </a:cubicBezTo>
                <a:lnTo>
                  <a:pt x="9296110" y="7493339"/>
                </a:lnTo>
                <a:cubicBezTo>
                  <a:pt x="9296472" y="7351996"/>
                  <a:pt x="9371790" y="7221463"/>
                  <a:pt x="9493960" y="7150451"/>
                </a:cubicBezTo>
                <a:lnTo>
                  <a:pt x="10580152" y="6520222"/>
                </a:lnTo>
                <a:cubicBezTo>
                  <a:pt x="10641770" y="6484538"/>
                  <a:pt x="10710572" y="6466696"/>
                  <a:pt x="10779374" y="6466696"/>
                </a:cubicBezTo>
                <a:close/>
                <a:moveTo>
                  <a:pt x="7680670" y="6466696"/>
                </a:moveTo>
                <a:cubicBezTo>
                  <a:pt x="7749473" y="6466696"/>
                  <a:pt x="7818276" y="6484538"/>
                  <a:pt x="7879892" y="6520222"/>
                </a:cubicBezTo>
                <a:lnTo>
                  <a:pt x="8966084" y="7149765"/>
                </a:lnTo>
                <a:cubicBezTo>
                  <a:pt x="9088254" y="7220776"/>
                  <a:pt x="9163572" y="7351311"/>
                  <a:pt x="9163934" y="7492654"/>
                </a:cubicBezTo>
                <a:lnTo>
                  <a:pt x="9163934" y="8756403"/>
                </a:lnTo>
                <a:cubicBezTo>
                  <a:pt x="9163572" y="8897746"/>
                  <a:pt x="9088254" y="9028279"/>
                  <a:pt x="8966084" y="9099291"/>
                </a:cubicBezTo>
                <a:lnTo>
                  <a:pt x="7879892" y="9730206"/>
                </a:lnTo>
                <a:cubicBezTo>
                  <a:pt x="7756659" y="9801574"/>
                  <a:pt x="7604681" y="9801574"/>
                  <a:pt x="7481448" y="9730206"/>
                </a:cubicBezTo>
                <a:lnTo>
                  <a:pt x="6395256" y="9100662"/>
                </a:lnTo>
                <a:cubicBezTo>
                  <a:pt x="6273086" y="9029650"/>
                  <a:pt x="6197767" y="8899116"/>
                  <a:pt x="6197406" y="8757774"/>
                </a:cubicBezTo>
                <a:lnTo>
                  <a:pt x="6197406" y="7493339"/>
                </a:lnTo>
                <a:cubicBezTo>
                  <a:pt x="6197767" y="7351996"/>
                  <a:pt x="6273086" y="7221463"/>
                  <a:pt x="6395256" y="7150451"/>
                </a:cubicBezTo>
                <a:lnTo>
                  <a:pt x="7481448" y="6520222"/>
                </a:lnTo>
                <a:cubicBezTo>
                  <a:pt x="7543065" y="6484538"/>
                  <a:pt x="7611867" y="6466696"/>
                  <a:pt x="7680670" y="6466696"/>
                </a:cubicBezTo>
                <a:close/>
                <a:moveTo>
                  <a:pt x="4581966" y="6466696"/>
                </a:moveTo>
                <a:cubicBezTo>
                  <a:pt x="4650769" y="6466696"/>
                  <a:pt x="4719571" y="6484538"/>
                  <a:pt x="4781188" y="6520222"/>
                </a:cubicBezTo>
                <a:lnTo>
                  <a:pt x="5867380" y="7149765"/>
                </a:lnTo>
                <a:cubicBezTo>
                  <a:pt x="5989550" y="7220776"/>
                  <a:pt x="6064870" y="7351311"/>
                  <a:pt x="6065231" y="7492654"/>
                </a:cubicBezTo>
                <a:lnTo>
                  <a:pt x="6065231" y="8756403"/>
                </a:lnTo>
                <a:cubicBezTo>
                  <a:pt x="6064870" y="8897746"/>
                  <a:pt x="5989550" y="9028279"/>
                  <a:pt x="5867380" y="9099291"/>
                </a:cubicBezTo>
                <a:lnTo>
                  <a:pt x="4781190" y="9730206"/>
                </a:lnTo>
                <a:cubicBezTo>
                  <a:pt x="4657956" y="9801574"/>
                  <a:pt x="4505978" y="9801574"/>
                  <a:pt x="4382745" y="9730206"/>
                </a:cubicBezTo>
                <a:lnTo>
                  <a:pt x="3296553" y="9100662"/>
                </a:lnTo>
                <a:cubicBezTo>
                  <a:pt x="3174384" y="9029650"/>
                  <a:pt x="3099064" y="8899116"/>
                  <a:pt x="3098702" y="8757774"/>
                </a:cubicBezTo>
                <a:lnTo>
                  <a:pt x="3098702" y="7493339"/>
                </a:lnTo>
                <a:cubicBezTo>
                  <a:pt x="3099064" y="7351996"/>
                  <a:pt x="3174384" y="7221463"/>
                  <a:pt x="3296553" y="7150451"/>
                </a:cubicBezTo>
                <a:lnTo>
                  <a:pt x="4382744" y="6520222"/>
                </a:lnTo>
                <a:cubicBezTo>
                  <a:pt x="4444361" y="6484538"/>
                  <a:pt x="4513164" y="6466696"/>
                  <a:pt x="4581966" y="6466696"/>
                </a:cubicBezTo>
                <a:close/>
                <a:moveTo>
                  <a:pt x="13870810" y="6466183"/>
                </a:moveTo>
                <a:lnTo>
                  <a:pt x="13870810" y="9784246"/>
                </a:lnTo>
                <a:cubicBezTo>
                  <a:pt x="13803320" y="9783152"/>
                  <a:pt x="13737234" y="9764784"/>
                  <a:pt x="13678854" y="9730891"/>
                </a:cubicBezTo>
                <a:lnTo>
                  <a:pt x="12592664" y="9100662"/>
                </a:lnTo>
                <a:cubicBezTo>
                  <a:pt x="12470494" y="9029651"/>
                  <a:pt x="12395174" y="8899116"/>
                  <a:pt x="12394814" y="8757774"/>
                </a:cubicBezTo>
                <a:lnTo>
                  <a:pt x="12394814" y="7493339"/>
                </a:lnTo>
                <a:cubicBezTo>
                  <a:pt x="12395174" y="7351996"/>
                  <a:pt x="12470494" y="7221463"/>
                  <a:pt x="12592664" y="7150450"/>
                </a:cubicBezTo>
                <a:lnTo>
                  <a:pt x="13678854" y="6519536"/>
                </a:lnTo>
                <a:cubicBezTo>
                  <a:pt x="13737234" y="6485644"/>
                  <a:pt x="13803320" y="6467276"/>
                  <a:pt x="13870810" y="6466183"/>
                </a:cubicBezTo>
                <a:close/>
                <a:moveTo>
                  <a:pt x="1483263" y="6466010"/>
                </a:moveTo>
                <a:cubicBezTo>
                  <a:pt x="1552066" y="6466010"/>
                  <a:pt x="1620868" y="6483852"/>
                  <a:pt x="1682485" y="6519536"/>
                </a:cubicBezTo>
                <a:lnTo>
                  <a:pt x="2768677" y="7149765"/>
                </a:lnTo>
                <a:cubicBezTo>
                  <a:pt x="2890847" y="7220777"/>
                  <a:pt x="2966167" y="7351310"/>
                  <a:pt x="2966528" y="7492653"/>
                </a:cubicBezTo>
                <a:lnTo>
                  <a:pt x="2966528" y="8756402"/>
                </a:lnTo>
                <a:cubicBezTo>
                  <a:pt x="2966167" y="8897745"/>
                  <a:pt x="2890847" y="9028278"/>
                  <a:pt x="2768677" y="9099291"/>
                </a:cubicBezTo>
                <a:lnTo>
                  <a:pt x="1682487" y="9730205"/>
                </a:lnTo>
                <a:cubicBezTo>
                  <a:pt x="1559253" y="9801574"/>
                  <a:pt x="1407275" y="9801574"/>
                  <a:pt x="1284042" y="9730205"/>
                </a:cubicBezTo>
                <a:lnTo>
                  <a:pt x="197850" y="9099291"/>
                </a:lnTo>
                <a:cubicBezTo>
                  <a:pt x="75680" y="9028278"/>
                  <a:pt x="361" y="8897745"/>
                  <a:pt x="0" y="8756402"/>
                </a:cubicBezTo>
                <a:lnTo>
                  <a:pt x="0" y="7493338"/>
                </a:lnTo>
                <a:cubicBezTo>
                  <a:pt x="118" y="7351751"/>
                  <a:pt x="75470" y="7220900"/>
                  <a:pt x="197850" y="7149765"/>
                </a:cubicBezTo>
                <a:lnTo>
                  <a:pt x="1284041" y="6519536"/>
                </a:lnTo>
                <a:cubicBezTo>
                  <a:pt x="1345658" y="6483852"/>
                  <a:pt x="1414461" y="6466010"/>
                  <a:pt x="1483263" y="6466010"/>
                </a:cubicBezTo>
                <a:close/>
                <a:moveTo>
                  <a:pt x="12328724" y="3791482"/>
                </a:moveTo>
                <a:cubicBezTo>
                  <a:pt x="12397528" y="3791482"/>
                  <a:pt x="12466330" y="3809324"/>
                  <a:pt x="12527946" y="3845008"/>
                </a:cubicBezTo>
                <a:lnTo>
                  <a:pt x="13614138" y="4475237"/>
                </a:lnTo>
                <a:cubicBezTo>
                  <a:pt x="13736518" y="4546373"/>
                  <a:pt x="13811870" y="4677223"/>
                  <a:pt x="13811988" y="4818811"/>
                </a:cubicBezTo>
                <a:lnTo>
                  <a:pt x="13811988" y="6082560"/>
                </a:lnTo>
                <a:cubicBezTo>
                  <a:pt x="13811870" y="6224148"/>
                  <a:pt x="13736518" y="6354999"/>
                  <a:pt x="13614138" y="6426134"/>
                </a:cubicBezTo>
                <a:lnTo>
                  <a:pt x="12527946" y="7057048"/>
                </a:lnTo>
                <a:cubicBezTo>
                  <a:pt x="12404714" y="7128418"/>
                  <a:pt x="12252734" y="7128418"/>
                  <a:pt x="12129502" y="7057048"/>
                </a:cubicBezTo>
                <a:lnTo>
                  <a:pt x="11043310" y="6426134"/>
                </a:lnTo>
                <a:cubicBezTo>
                  <a:pt x="10920930" y="6354999"/>
                  <a:pt x="10845578" y="6224148"/>
                  <a:pt x="10845460" y="6082560"/>
                </a:cubicBezTo>
                <a:lnTo>
                  <a:pt x="10845460" y="4818811"/>
                </a:lnTo>
                <a:cubicBezTo>
                  <a:pt x="10845578" y="4677223"/>
                  <a:pt x="10920930" y="4546373"/>
                  <a:pt x="11043310" y="4475237"/>
                </a:cubicBezTo>
                <a:lnTo>
                  <a:pt x="12129502" y="3845008"/>
                </a:lnTo>
                <a:cubicBezTo>
                  <a:pt x="12191118" y="3809324"/>
                  <a:pt x="12259920" y="3791482"/>
                  <a:pt x="12328724" y="3791482"/>
                </a:cubicBezTo>
                <a:close/>
                <a:moveTo>
                  <a:pt x="9230022" y="3791482"/>
                </a:moveTo>
                <a:cubicBezTo>
                  <a:pt x="9298824" y="3791482"/>
                  <a:pt x="9367626" y="3809324"/>
                  <a:pt x="9429244" y="3845008"/>
                </a:cubicBezTo>
                <a:lnTo>
                  <a:pt x="10515436" y="4475237"/>
                </a:lnTo>
                <a:cubicBezTo>
                  <a:pt x="10637816" y="4546373"/>
                  <a:pt x="10713168" y="4677223"/>
                  <a:pt x="10713286" y="4818811"/>
                </a:cubicBezTo>
                <a:lnTo>
                  <a:pt x="10713286" y="6082560"/>
                </a:lnTo>
                <a:cubicBezTo>
                  <a:pt x="10713168" y="6224148"/>
                  <a:pt x="10637816" y="6354999"/>
                  <a:pt x="10515436" y="6426134"/>
                </a:cubicBezTo>
                <a:lnTo>
                  <a:pt x="9429244" y="7057048"/>
                </a:lnTo>
                <a:cubicBezTo>
                  <a:pt x="9306010" y="7128418"/>
                  <a:pt x="9154032" y="7128418"/>
                  <a:pt x="9030800" y="7057048"/>
                </a:cubicBezTo>
                <a:lnTo>
                  <a:pt x="7944608" y="6426134"/>
                </a:lnTo>
                <a:cubicBezTo>
                  <a:pt x="7822226" y="6354999"/>
                  <a:pt x="7746876" y="6224148"/>
                  <a:pt x="7746758" y="6082560"/>
                </a:cubicBezTo>
                <a:lnTo>
                  <a:pt x="7746758" y="4818811"/>
                </a:lnTo>
                <a:cubicBezTo>
                  <a:pt x="7746876" y="4677223"/>
                  <a:pt x="7822226" y="4546373"/>
                  <a:pt x="7944608" y="4475237"/>
                </a:cubicBezTo>
                <a:lnTo>
                  <a:pt x="9030800" y="3845008"/>
                </a:lnTo>
                <a:cubicBezTo>
                  <a:pt x="9092416" y="3809324"/>
                  <a:pt x="9161218" y="3791482"/>
                  <a:pt x="9230022" y="3791482"/>
                </a:cubicBezTo>
                <a:close/>
                <a:moveTo>
                  <a:pt x="6131318" y="3791482"/>
                </a:moveTo>
                <a:cubicBezTo>
                  <a:pt x="6200121" y="3791482"/>
                  <a:pt x="6268923" y="3809324"/>
                  <a:pt x="6330540" y="3845008"/>
                </a:cubicBezTo>
                <a:lnTo>
                  <a:pt x="7416732" y="4475237"/>
                </a:lnTo>
                <a:cubicBezTo>
                  <a:pt x="7539114" y="4546373"/>
                  <a:pt x="7614465" y="4677223"/>
                  <a:pt x="7614583" y="4818811"/>
                </a:cubicBezTo>
                <a:lnTo>
                  <a:pt x="7614583" y="6082560"/>
                </a:lnTo>
                <a:cubicBezTo>
                  <a:pt x="7614465" y="6224148"/>
                  <a:pt x="7539114" y="6354999"/>
                  <a:pt x="7416732" y="6426134"/>
                </a:cubicBezTo>
                <a:lnTo>
                  <a:pt x="6330542" y="7057048"/>
                </a:lnTo>
                <a:cubicBezTo>
                  <a:pt x="6207308" y="7128418"/>
                  <a:pt x="6055330" y="7128418"/>
                  <a:pt x="5932097" y="7057048"/>
                </a:cubicBezTo>
                <a:lnTo>
                  <a:pt x="4845905" y="6426134"/>
                </a:lnTo>
                <a:cubicBezTo>
                  <a:pt x="4723524" y="6354999"/>
                  <a:pt x="4648173" y="6224148"/>
                  <a:pt x="4648054" y="6082560"/>
                </a:cubicBezTo>
                <a:lnTo>
                  <a:pt x="4648054" y="4818811"/>
                </a:lnTo>
                <a:cubicBezTo>
                  <a:pt x="4648173" y="4677223"/>
                  <a:pt x="4723525" y="4546373"/>
                  <a:pt x="4845905" y="4475237"/>
                </a:cubicBezTo>
                <a:lnTo>
                  <a:pt x="5932096" y="3845008"/>
                </a:lnTo>
                <a:cubicBezTo>
                  <a:pt x="5993713" y="3809324"/>
                  <a:pt x="6062516" y="3791482"/>
                  <a:pt x="6131318" y="3791482"/>
                </a:cubicBezTo>
                <a:close/>
                <a:moveTo>
                  <a:pt x="3032614" y="3791482"/>
                </a:moveTo>
                <a:cubicBezTo>
                  <a:pt x="3101417" y="3791482"/>
                  <a:pt x="3170219" y="3809324"/>
                  <a:pt x="3231836" y="3845008"/>
                </a:cubicBezTo>
                <a:lnTo>
                  <a:pt x="4318028" y="4475237"/>
                </a:lnTo>
                <a:cubicBezTo>
                  <a:pt x="4440410" y="4546373"/>
                  <a:pt x="4515761" y="4677223"/>
                  <a:pt x="4515879" y="4818811"/>
                </a:cubicBezTo>
                <a:lnTo>
                  <a:pt x="4515879" y="6082560"/>
                </a:lnTo>
                <a:cubicBezTo>
                  <a:pt x="4515761" y="6224148"/>
                  <a:pt x="4440408" y="6354999"/>
                  <a:pt x="4318028" y="6426134"/>
                </a:cubicBezTo>
                <a:lnTo>
                  <a:pt x="3231838" y="7057048"/>
                </a:lnTo>
                <a:cubicBezTo>
                  <a:pt x="3108604" y="7128418"/>
                  <a:pt x="2956626" y="7128418"/>
                  <a:pt x="2833393" y="7057048"/>
                </a:cubicBezTo>
                <a:lnTo>
                  <a:pt x="1747201" y="6426134"/>
                </a:lnTo>
                <a:cubicBezTo>
                  <a:pt x="1624820" y="6354999"/>
                  <a:pt x="1549469" y="6224148"/>
                  <a:pt x="1549350" y="6082560"/>
                </a:cubicBezTo>
                <a:lnTo>
                  <a:pt x="1549350" y="4818811"/>
                </a:lnTo>
                <a:cubicBezTo>
                  <a:pt x="1549469" y="4677223"/>
                  <a:pt x="1624821" y="4546373"/>
                  <a:pt x="1747201" y="4475237"/>
                </a:cubicBezTo>
                <a:lnTo>
                  <a:pt x="2833392" y="3845008"/>
                </a:lnTo>
                <a:cubicBezTo>
                  <a:pt x="2895009" y="3809324"/>
                  <a:pt x="2963812" y="3791482"/>
                  <a:pt x="3032614" y="3791482"/>
                </a:cubicBezTo>
                <a:close/>
                <a:moveTo>
                  <a:pt x="13870810" y="1117129"/>
                </a:moveTo>
                <a:lnTo>
                  <a:pt x="13870810" y="4435188"/>
                </a:lnTo>
                <a:cubicBezTo>
                  <a:pt x="13803320" y="4434095"/>
                  <a:pt x="13737234" y="4415727"/>
                  <a:pt x="13678854" y="4381835"/>
                </a:cubicBezTo>
                <a:lnTo>
                  <a:pt x="12592664" y="3751606"/>
                </a:lnTo>
                <a:cubicBezTo>
                  <a:pt x="12470282" y="3680471"/>
                  <a:pt x="12394932" y="3549620"/>
                  <a:pt x="12394814" y="3408032"/>
                </a:cubicBezTo>
                <a:lnTo>
                  <a:pt x="12394814" y="2144283"/>
                </a:lnTo>
                <a:cubicBezTo>
                  <a:pt x="12394932" y="2002695"/>
                  <a:pt x="12470282" y="1871846"/>
                  <a:pt x="12592664" y="1800711"/>
                </a:cubicBezTo>
                <a:lnTo>
                  <a:pt x="13678854" y="1170482"/>
                </a:lnTo>
                <a:cubicBezTo>
                  <a:pt x="13737234" y="1136590"/>
                  <a:pt x="13803320" y="1118222"/>
                  <a:pt x="13870810" y="1117129"/>
                </a:cubicBezTo>
                <a:close/>
                <a:moveTo>
                  <a:pt x="10779374" y="1116956"/>
                </a:moveTo>
                <a:cubicBezTo>
                  <a:pt x="10848176" y="1116955"/>
                  <a:pt x="10916980" y="1134797"/>
                  <a:pt x="10978596" y="1170482"/>
                </a:cubicBezTo>
                <a:lnTo>
                  <a:pt x="12064788" y="1800711"/>
                </a:lnTo>
                <a:cubicBezTo>
                  <a:pt x="12187168" y="1871846"/>
                  <a:pt x="12262520" y="2002695"/>
                  <a:pt x="12262638" y="2144283"/>
                </a:cubicBezTo>
                <a:lnTo>
                  <a:pt x="12262638" y="3408032"/>
                </a:lnTo>
                <a:cubicBezTo>
                  <a:pt x="12262520" y="3549619"/>
                  <a:pt x="12187168" y="3680470"/>
                  <a:pt x="12064788" y="3751605"/>
                </a:cubicBezTo>
                <a:lnTo>
                  <a:pt x="10978596" y="4381834"/>
                </a:lnTo>
                <a:cubicBezTo>
                  <a:pt x="10855362" y="4453203"/>
                  <a:pt x="10703386" y="4453203"/>
                  <a:pt x="10580152" y="4381834"/>
                </a:cubicBezTo>
                <a:lnTo>
                  <a:pt x="9493960" y="3751605"/>
                </a:lnTo>
                <a:cubicBezTo>
                  <a:pt x="9371580" y="3680470"/>
                  <a:pt x="9296228" y="3549619"/>
                  <a:pt x="9296110" y="3408032"/>
                </a:cubicBezTo>
                <a:lnTo>
                  <a:pt x="9296110" y="2144283"/>
                </a:lnTo>
                <a:cubicBezTo>
                  <a:pt x="9296228" y="2002695"/>
                  <a:pt x="9371580" y="1871846"/>
                  <a:pt x="9493960" y="1800711"/>
                </a:cubicBezTo>
                <a:lnTo>
                  <a:pt x="10580152" y="1170482"/>
                </a:lnTo>
                <a:cubicBezTo>
                  <a:pt x="10641770" y="1134797"/>
                  <a:pt x="10710572" y="1116955"/>
                  <a:pt x="10779374" y="1116956"/>
                </a:cubicBezTo>
                <a:close/>
                <a:moveTo>
                  <a:pt x="7680670" y="1116956"/>
                </a:moveTo>
                <a:cubicBezTo>
                  <a:pt x="7749473" y="1116955"/>
                  <a:pt x="7818276" y="1134797"/>
                  <a:pt x="7879892" y="1170482"/>
                </a:cubicBezTo>
                <a:lnTo>
                  <a:pt x="8966084" y="1800711"/>
                </a:lnTo>
                <a:cubicBezTo>
                  <a:pt x="9088464" y="1871846"/>
                  <a:pt x="9163816" y="2002695"/>
                  <a:pt x="9163934" y="2144283"/>
                </a:cubicBezTo>
                <a:lnTo>
                  <a:pt x="9163934" y="3408032"/>
                </a:lnTo>
                <a:cubicBezTo>
                  <a:pt x="9163816" y="3549619"/>
                  <a:pt x="9088464" y="3680470"/>
                  <a:pt x="8966084" y="3751605"/>
                </a:cubicBezTo>
                <a:lnTo>
                  <a:pt x="7879892" y="4381834"/>
                </a:lnTo>
                <a:cubicBezTo>
                  <a:pt x="7756659" y="4453203"/>
                  <a:pt x="7604681" y="4453203"/>
                  <a:pt x="7481448" y="4381834"/>
                </a:cubicBezTo>
                <a:lnTo>
                  <a:pt x="6395256" y="3751605"/>
                </a:lnTo>
                <a:cubicBezTo>
                  <a:pt x="6272875" y="3680470"/>
                  <a:pt x="6197524" y="3549619"/>
                  <a:pt x="6197406" y="3408032"/>
                </a:cubicBezTo>
                <a:lnTo>
                  <a:pt x="6197406" y="2144283"/>
                </a:lnTo>
                <a:cubicBezTo>
                  <a:pt x="6197524" y="2002695"/>
                  <a:pt x="6272876" y="1871846"/>
                  <a:pt x="6395256" y="1800711"/>
                </a:cubicBezTo>
                <a:lnTo>
                  <a:pt x="7481448" y="1170482"/>
                </a:lnTo>
                <a:cubicBezTo>
                  <a:pt x="7543065" y="1134797"/>
                  <a:pt x="7611867" y="1116955"/>
                  <a:pt x="7680670" y="1116956"/>
                </a:cubicBezTo>
                <a:close/>
                <a:moveTo>
                  <a:pt x="4581966" y="1116956"/>
                </a:moveTo>
                <a:cubicBezTo>
                  <a:pt x="4650769" y="1116955"/>
                  <a:pt x="4719571" y="1134797"/>
                  <a:pt x="4781188" y="1170482"/>
                </a:cubicBezTo>
                <a:lnTo>
                  <a:pt x="5867380" y="1800711"/>
                </a:lnTo>
                <a:cubicBezTo>
                  <a:pt x="5989762" y="1871846"/>
                  <a:pt x="6065113" y="2002695"/>
                  <a:pt x="6065231" y="2144283"/>
                </a:cubicBezTo>
                <a:lnTo>
                  <a:pt x="6065231" y="3408032"/>
                </a:lnTo>
                <a:cubicBezTo>
                  <a:pt x="6065113" y="3549619"/>
                  <a:pt x="5989760" y="3680470"/>
                  <a:pt x="5867380" y="3751605"/>
                </a:cubicBezTo>
                <a:lnTo>
                  <a:pt x="4781190" y="4381834"/>
                </a:lnTo>
                <a:cubicBezTo>
                  <a:pt x="4657956" y="4453203"/>
                  <a:pt x="4505978" y="4453203"/>
                  <a:pt x="4382745" y="4381834"/>
                </a:cubicBezTo>
                <a:lnTo>
                  <a:pt x="3296553" y="3751605"/>
                </a:lnTo>
                <a:cubicBezTo>
                  <a:pt x="3174172" y="3680470"/>
                  <a:pt x="3098821" y="3549619"/>
                  <a:pt x="3098702" y="3408032"/>
                </a:cubicBezTo>
                <a:lnTo>
                  <a:pt x="3098702" y="2144283"/>
                </a:lnTo>
                <a:cubicBezTo>
                  <a:pt x="3098821" y="2002695"/>
                  <a:pt x="3174173" y="1871846"/>
                  <a:pt x="3296553" y="1800711"/>
                </a:cubicBezTo>
                <a:lnTo>
                  <a:pt x="4382744" y="1170482"/>
                </a:lnTo>
                <a:cubicBezTo>
                  <a:pt x="4444361" y="1134797"/>
                  <a:pt x="4513164" y="1116955"/>
                  <a:pt x="4581966" y="1116956"/>
                </a:cubicBezTo>
                <a:close/>
                <a:moveTo>
                  <a:pt x="10845460" y="0"/>
                </a:moveTo>
                <a:lnTo>
                  <a:pt x="13811988" y="0"/>
                </a:lnTo>
                <a:lnTo>
                  <a:pt x="13811988" y="733507"/>
                </a:lnTo>
                <a:cubicBezTo>
                  <a:pt x="13811870" y="875094"/>
                  <a:pt x="13736518" y="1005945"/>
                  <a:pt x="13614138" y="1077080"/>
                </a:cubicBezTo>
                <a:lnTo>
                  <a:pt x="12527946" y="1707309"/>
                </a:lnTo>
                <a:cubicBezTo>
                  <a:pt x="12404714" y="1778677"/>
                  <a:pt x="12252734" y="1778677"/>
                  <a:pt x="12129502" y="1707309"/>
                </a:cubicBezTo>
                <a:lnTo>
                  <a:pt x="11043310" y="1077080"/>
                </a:lnTo>
                <a:cubicBezTo>
                  <a:pt x="10920930" y="1005945"/>
                  <a:pt x="10845578" y="875094"/>
                  <a:pt x="10845460" y="733507"/>
                </a:cubicBezTo>
                <a:close/>
                <a:moveTo>
                  <a:pt x="7746758" y="0"/>
                </a:moveTo>
                <a:lnTo>
                  <a:pt x="10713286" y="0"/>
                </a:lnTo>
                <a:lnTo>
                  <a:pt x="10713286" y="733507"/>
                </a:lnTo>
                <a:cubicBezTo>
                  <a:pt x="10713168" y="875094"/>
                  <a:pt x="10637816" y="1005945"/>
                  <a:pt x="10515436" y="1077080"/>
                </a:cubicBezTo>
                <a:lnTo>
                  <a:pt x="9429244" y="1707309"/>
                </a:lnTo>
                <a:cubicBezTo>
                  <a:pt x="9306010" y="1778677"/>
                  <a:pt x="9154032" y="1778677"/>
                  <a:pt x="9030800" y="1707309"/>
                </a:cubicBezTo>
                <a:lnTo>
                  <a:pt x="7944608" y="1077080"/>
                </a:lnTo>
                <a:cubicBezTo>
                  <a:pt x="7822226" y="1005945"/>
                  <a:pt x="7746876" y="875094"/>
                  <a:pt x="7746758" y="733507"/>
                </a:cubicBezTo>
                <a:close/>
                <a:moveTo>
                  <a:pt x="4648054" y="0"/>
                </a:moveTo>
                <a:lnTo>
                  <a:pt x="7614583" y="0"/>
                </a:lnTo>
                <a:lnTo>
                  <a:pt x="7614583" y="733507"/>
                </a:lnTo>
                <a:cubicBezTo>
                  <a:pt x="7614465" y="875094"/>
                  <a:pt x="7539114" y="1005945"/>
                  <a:pt x="7416732" y="1077080"/>
                </a:cubicBezTo>
                <a:lnTo>
                  <a:pt x="6330542" y="1707309"/>
                </a:lnTo>
                <a:cubicBezTo>
                  <a:pt x="6207308" y="1778677"/>
                  <a:pt x="6055330" y="1778677"/>
                  <a:pt x="5932097" y="1707309"/>
                </a:cubicBezTo>
                <a:lnTo>
                  <a:pt x="4845905" y="1077080"/>
                </a:lnTo>
                <a:cubicBezTo>
                  <a:pt x="4723524" y="1005945"/>
                  <a:pt x="4648173" y="875094"/>
                  <a:pt x="4648054" y="73350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71450">
            <a:noFill/>
          </a:ln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5" y="5181887"/>
            <a:ext cx="5900767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9458885" cy="149672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914650"/>
            <a:ext cx="9458885" cy="1496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pic>
        <p:nvPicPr>
          <p:cNvPr id="59" name="Picture 22">
            <a:extLst>
              <a:ext uri="{FF2B5EF4-FFF2-40B4-BE49-F238E27FC236}">
                <a16:creationId xmlns:a16="http://schemas.microsoft.com/office/drawing/2014/main" id="{A9FBC354-54E6-9C44-B44C-33DEC5EB6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157" b="18845"/>
          <a:stretch/>
        </p:blipFill>
        <p:spPr>
          <a:xfrm>
            <a:off x="-10185" y="-1"/>
            <a:ext cx="4786899" cy="1371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290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74F8C76-AC09-C142-9940-C922B9D0C4D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577773" y="0"/>
            <a:ext cx="11799877" cy="13716000"/>
          </a:xfrm>
          <a:custGeom>
            <a:avLst/>
            <a:gdLst>
              <a:gd name="connsiteX0" fmla="*/ 4697033 w 11799877"/>
              <a:gd name="connsiteY0" fmla="*/ 0 h 13716000"/>
              <a:gd name="connsiteX1" fmla="*/ 11799877 w 11799877"/>
              <a:gd name="connsiteY1" fmla="*/ 0 h 13716000"/>
              <a:gd name="connsiteX2" fmla="*/ 11799877 w 11799877"/>
              <a:gd name="connsiteY2" fmla="*/ 13716000 h 13716000"/>
              <a:gd name="connsiteX3" fmla="*/ 0 w 11799877"/>
              <a:gd name="connsiteY3" fmla="*/ 13716000 h 13716000"/>
              <a:gd name="connsiteX4" fmla="*/ 0 w 11799877"/>
              <a:gd name="connsiteY4" fmla="*/ 4726765 h 13716000"/>
              <a:gd name="connsiteX5" fmla="*/ 1738266 w 11799877"/>
              <a:gd name="connsiteY5" fmla="*/ 1720801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799877" h="13716000">
                <a:moveTo>
                  <a:pt x="4697033" y="0"/>
                </a:moveTo>
                <a:lnTo>
                  <a:pt x="11799877" y="0"/>
                </a:lnTo>
                <a:lnTo>
                  <a:pt x="11799877" y="13716000"/>
                </a:lnTo>
                <a:lnTo>
                  <a:pt x="0" y="13716000"/>
                </a:lnTo>
                <a:lnTo>
                  <a:pt x="0" y="4726765"/>
                </a:lnTo>
                <a:cubicBezTo>
                  <a:pt x="4411" y="3486432"/>
                  <a:pt x="666312" y="2341820"/>
                  <a:pt x="1738266" y="172080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71450">
            <a:noFill/>
          </a:ln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54006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9458885" cy="149672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914650"/>
            <a:ext cx="9458885" cy="1496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38235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0165" y="4143374"/>
            <a:ext cx="9717524" cy="78062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dirty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marL="0" lvl="0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  <a:p>
            <a:pPr marL="0" lvl="1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Second level</a:t>
            </a:r>
          </a:p>
          <a:p>
            <a:pPr marL="0" lvl="2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Third level</a:t>
            </a:r>
          </a:p>
          <a:p>
            <a:pPr marL="0" lvl="3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Fourth level</a:t>
            </a:r>
          </a:p>
          <a:p>
            <a:pPr marL="0" lvl="4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12901729" y="4143374"/>
            <a:ext cx="9452475" cy="78062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2pPr>
            <a:lvl3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3pPr>
            <a:lvl4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4pPr>
            <a:lvl5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dirty="0">
                <a:latin typeface="+mn-lt"/>
              </a:defRPr>
            </a:lvl5pPr>
          </a:lstStyle>
          <a:p>
            <a:pPr marL="0" lvl="0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  <a:p>
            <a:pPr marL="0" lvl="1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Second level</a:t>
            </a:r>
          </a:p>
          <a:p>
            <a:pPr marL="0" lvl="2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Third level</a:t>
            </a:r>
          </a:p>
          <a:p>
            <a:pPr marL="0" lvl="3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Fourth level</a:t>
            </a:r>
          </a:p>
          <a:p>
            <a:pPr marL="0" lvl="4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3920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72963" y="4143374"/>
            <a:ext cx="5992802" cy="77299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16355762" y="4143374"/>
            <a:ext cx="5992802" cy="77299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6"/>
          </p:nvPr>
        </p:nvSpPr>
        <p:spPr>
          <a:xfrm>
            <a:off x="1990165" y="4143374"/>
            <a:ext cx="5992802" cy="77299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 b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36502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ntent Layout - C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 flipV="1">
            <a:off x="6587606" y="5918831"/>
            <a:ext cx="1556200" cy="11508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8630684" y="5918831"/>
            <a:ext cx="7242995" cy="436895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15813628" y="8941713"/>
            <a:ext cx="1601824" cy="112367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6978534" y="6243873"/>
            <a:ext cx="3347643" cy="3348515"/>
          </a:xfrm>
          <a:prstGeom prst="ellipse">
            <a:avLst/>
          </a:prstGeom>
          <a:solidFill>
            <a:schemeClr val="accent3"/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0292560" y="6240452"/>
            <a:ext cx="3347643" cy="3348515"/>
          </a:xfrm>
          <a:prstGeom prst="ellipse">
            <a:avLst/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06586" y="6243873"/>
            <a:ext cx="3347643" cy="3348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7833628" y="5063812"/>
            <a:ext cx="1310166" cy="13105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6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15000431" y="9455099"/>
            <a:ext cx="1310166" cy="13105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6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2186190" y="10395722"/>
            <a:ext cx="5336169" cy="1335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2186190" y="9642325"/>
            <a:ext cx="5336169" cy="85207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>
              <a:lnSpc>
                <a:spcPct val="130000"/>
              </a:lnSpc>
              <a:spcAft>
                <a:spcPts val="3599"/>
              </a:spcAft>
              <a:buFontTx/>
              <a:buNone/>
              <a:defRPr lang="en-US" sz="3199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1"/>
          </p:nvPr>
        </p:nvSpPr>
        <p:spPr>
          <a:xfrm>
            <a:off x="11838612" y="4889280"/>
            <a:ext cx="5378104" cy="1335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11838612" y="4135883"/>
            <a:ext cx="5378104" cy="85207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>
              <a:lnSpc>
                <a:spcPct val="130000"/>
              </a:lnSpc>
              <a:spcAft>
                <a:spcPts val="3599"/>
              </a:spcAft>
              <a:buFontTx/>
              <a:buNone/>
              <a:defRPr lang="en-US" sz="3199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17661264" y="10341532"/>
            <a:ext cx="4849114" cy="1335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17661264" y="9588135"/>
            <a:ext cx="4849114" cy="85207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>
              <a:lnSpc>
                <a:spcPct val="130000"/>
              </a:lnSpc>
              <a:spcAft>
                <a:spcPts val="3599"/>
              </a:spcAft>
              <a:buFontTx/>
              <a:buNone/>
              <a:defRPr lang="en-US" sz="3199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43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26042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/>
          <p:cNvSpPr>
            <a:spLocks noChangeArrowheads="1"/>
          </p:cNvSpPr>
          <p:nvPr userDrawn="1"/>
        </p:nvSpPr>
        <p:spPr bwMode="auto">
          <a:xfrm rot="16200000" flipH="1">
            <a:off x="6315958" y="1608043"/>
            <a:ext cx="2704004" cy="8247840"/>
          </a:xfrm>
          <a:prstGeom prst="round2DiagRect">
            <a:avLst>
              <a:gd name="adj1" fmla="val 41732"/>
              <a:gd name="adj2" fmla="val 0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18941" tIns="109467" rIns="218941" bIns="109467" anchor="ctr"/>
          <a:lstStyle/>
          <a:p>
            <a:pPr algn="ctr" defTabSz="2171105">
              <a:lnSpc>
                <a:spcPct val="90000"/>
              </a:lnSpc>
              <a:defRPr/>
            </a:pPr>
            <a:endParaRPr lang="en-US" sz="6398">
              <a:latin typeface="Arial" charset="0"/>
            </a:endParaRPr>
          </a:p>
        </p:txBody>
      </p:sp>
      <p:sp>
        <p:nvSpPr>
          <p:cNvPr id="9" name="Teardrop 8"/>
          <p:cNvSpPr>
            <a:spLocks noChangeAspect="1"/>
          </p:cNvSpPr>
          <p:nvPr userDrawn="1"/>
        </p:nvSpPr>
        <p:spPr>
          <a:xfrm rot="5400000">
            <a:off x="2145061" y="4085465"/>
            <a:ext cx="2942398" cy="3054600"/>
          </a:xfrm>
          <a:prstGeom prst="teardrop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noFill/>
          </a:ln>
          <a:effectLst>
            <a:outerShdw blurRad="266700" dist="1905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9" dirty="0"/>
          </a:p>
        </p:txBody>
      </p:sp>
      <p:sp>
        <p:nvSpPr>
          <p:cNvPr id="10" name="Rectangle 10"/>
          <p:cNvSpPr>
            <a:spLocks noChangeArrowheads="1"/>
          </p:cNvSpPr>
          <p:nvPr userDrawn="1"/>
        </p:nvSpPr>
        <p:spPr bwMode="auto">
          <a:xfrm rot="16200000" flipH="1">
            <a:off x="16835333" y="1608042"/>
            <a:ext cx="2704004" cy="8247840"/>
          </a:xfrm>
          <a:prstGeom prst="round2DiagRect">
            <a:avLst>
              <a:gd name="adj1" fmla="val 40740"/>
              <a:gd name="adj2" fmla="val 0"/>
            </a:avLst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18941" tIns="109467" rIns="218941" bIns="109467" anchor="ctr"/>
          <a:lstStyle/>
          <a:p>
            <a:pPr algn="ctr" defTabSz="2171105">
              <a:lnSpc>
                <a:spcPct val="90000"/>
              </a:lnSpc>
              <a:defRPr/>
            </a:pPr>
            <a:endParaRPr lang="en-US" sz="6398">
              <a:latin typeface="Arial" charset="0"/>
            </a:endParaRPr>
          </a:p>
        </p:txBody>
      </p:sp>
      <p:sp>
        <p:nvSpPr>
          <p:cNvPr id="11" name="Teardrop 10"/>
          <p:cNvSpPr>
            <a:spLocks noChangeAspect="1"/>
          </p:cNvSpPr>
          <p:nvPr userDrawn="1"/>
        </p:nvSpPr>
        <p:spPr>
          <a:xfrm rot="5400000">
            <a:off x="12671938" y="4085465"/>
            <a:ext cx="2942398" cy="3054600"/>
          </a:xfrm>
          <a:prstGeom prst="teardrop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noFill/>
          </a:ln>
          <a:effectLst>
            <a:outerShdw blurRad="266700" dist="1905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9"/>
          </a:p>
        </p:txBody>
      </p:sp>
      <p:sp>
        <p:nvSpPr>
          <p:cNvPr id="12" name="Rectangle 10"/>
          <p:cNvSpPr>
            <a:spLocks noChangeArrowheads="1"/>
          </p:cNvSpPr>
          <p:nvPr userDrawn="1"/>
        </p:nvSpPr>
        <p:spPr bwMode="auto">
          <a:xfrm rot="16200000" flipH="1">
            <a:off x="6381589" y="5907585"/>
            <a:ext cx="2704004" cy="8247840"/>
          </a:xfrm>
          <a:prstGeom prst="round2DiagRect">
            <a:avLst>
              <a:gd name="adj1" fmla="val 38447"/>
              <a:gd name="adj2" fmla="val 0"/>
            </a:avLst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18941" tIns="109467" rIns="218941" bIns="109467" anchor="ctr"/>
          <a:lstStyle/>
          <a:p>
            <a:pPr algn="ctr" defTabSz="2171105">
              <a:lnSpc>
                <a:spcPct val="90000"/>
              </a:lnSpc>
              <a:defRPr/>
            </a:pPr>
            <a:endParaRPr lang="en-US" sz="6398">
              <a:latin typeface="+mn-lt"/>
            </a:endParaRPr>
          </a:p>
        </p:txBody>
      </p:sp>
      <p:sp>
        <p:nvSpPr>
          <p:cNvPr id="16" name="Teardrop 15"/>
          <p:cNvSpPr>
            <a:spLocks noChangeAspect="1"/>
          </p:cNvSpPr>
          <p:nvPr userDrawn="1"/>
        </p:nvSpPr>
        <p:spPr>
          <a:xfrm rot="5400000">
            <a:off x="2210692" y="8385007"/>
            <a:ext cx="2942398" cy="3054600"/>
          </a:xfrm>
          <a:prstGeom prst="teardrop">
            <a:avLst/>
          </a:prstGeom>
          <a:solidFill>
            <a:schemeClr val="accent3">
              <a:lumMod val="60000"/>
              <a:lumOff val="40000"/>
            </a:schemeClr>
          </a:solidFill>
          <a:ln w="6350">
            <a:noFill/>
          </a:ln>
          <a:effectLst>
            <a:outerShdw blurRad="266700" dist="1905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9">
              <a:latin typeface="+mn-lt"/>
            </a:endParaRPr>
          </a:p>
        </p:txBody>
      </p:sp>
      <p:sp>
        <p:nvSpPr>
          <p:cNvPr id="17" name="Rectangle 10"/>
          <p:cNvSpPr>
            <a:spLocks noChangeArrowheads="1"/>
          </p:cNvSpPr>
          <p:nvPr userDrawn="1"/>
        </p:nvSpPr>
        <p:spPr bwMode="auto">
          <a:xfrm rot="16200000" flipH="1">
            <a:off x="16835331" y="5907586"/>
            <a:ext cx="2704004" cy="8247836"/>
          </a:xfrm>
          <a:prstGeom prst="round2DiagRect">
            <a:avLst>
              <a:gd name="adj1" fmla="val 39640"/>
              <a:gd name="adj2" fmla="val 0"/>
            </a:avLst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18941" tIns="109467" rIns="218941" bIns="109467" anchor="ctr"/>
          <a:lstStyle/>
          <a:p>
            <a:pPr defTabSz="2171105">
              <a:lnSpc>
                <a:spcPct val="90000"/>
              </a:lnSpc>
              <a:defRPr/>
            </a:pPr>
            <a:endParaRPr lang="en-US" sz="2799">
              <a:latin typeface="Arial" charset="0"/>
            </a:endParaRPr>
          </a:p>
        </p:txBody>
      </p:sp>
      <p:sp>
        <p:nvSpPr>
          <p:cNvPr id="18" name="Teardrop 17"/>
          <p:cNvSpPr>
            <a:spLocks noChangeAspect="1"/>
          </p:cNvSpPr>
          <p:nvPr userDrawn="1"/>
        </p:nvSpPr>
        <p:spPr>
          <a:xfrm rot="5400000">
            <a:off x="12737569" y="8385007"/>
            <a:ext cx="2942398" cy="3054600"/>
          </a:xfrm>
          <a:prstGeom prst="teardrop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  <a:effectLst>
            <a:outerShdw blurRad="266700" dist="1905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9">
              <a:latin typeface="+mn-lt"/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413804" y="4550685"/>
            <a:ext cx="5845676" cy="23574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bg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15919938" y="4550685"/>
            <a:ext cx="5845676" cy="23574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bg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5413804" y="8844877"/>
            <a:ext cx="5845676" cy="23574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bg1"/>
                </a:solidFill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5919938" y="8844877"/>
            <a:ext cx="5845676" cy="23574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bg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154590" y="5077780"/>
            <a:ext cx="2988971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27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Edit Text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154590" y="9377322"/>
            <a:ext cx="2988971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27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Edit Text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12709661" y="5077780"/>
            <a:ext cx="2988971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27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Edit Text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2709661" y="9377322"/>
            <a:ext cx="2988971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27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Edit Text</a:t>
            </a:r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 b="0" i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3864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Content Lay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3644618"/>
            <a:ext cx="20520212" cy="46157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052448" y="8544985"/>
            <a:ext cx="347381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lnSpc>
                <a:spcPct val="100000"/>
              </a:lnSpc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/>
              <a:t>Subtitle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2051898" y="9427244"/>
            <a:ext cx="3473815" cy="273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260703" y="8544985"/>
            <a:ext cx="347381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lnSpc>
                <a:spcPct val="100000"/>
              </a:lnSpc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/>
              <a:t>Subtitle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6260153" y="9427244"/>
            <a:ext cx="3473815" cy="273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0468958" y="8544985"/>
            <a:ext cx="347381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lnSpc>
                <a:spcPct val="100000"/>
              </a:lnSpc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/>
              <a:t>Subtitle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0468408" y="9427244"/>
            <a:ext cx="3473815" cy="273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14677213" y="8544985"/>
            <a:ext cx="347381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lnSpc>
                <a:spcPct val="100000"/>
              </a:lnSpc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/>
              <a:t>Subtitle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14676663" y="9427244"/>
            <a:ext cx="3473815" cy="273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8885469" y="8544985"/>
            <a:ext cx="347381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lnSpc>
                <a:spcPct val="100000"/>
              </a:lnSpc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/>
              <a:t>Subtitle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18884919" y="9427244"/>
            <a:ext cx="3473815" cy="273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 b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71029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Smart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martArt Placeholder 9"/>
          <p:cNvSpPr>
            <a:spLocks noGrp="1"/>
          </p:cNvSpPr>
          <p:nvPr>
            <p:ph type="dgm" sz="quarter" idx="14"/>
          </p:nvPr>
        </p:nvSpPr>
        <p:spPr>
          <a:xfrm>
            <a:off x="1990165" y="4140200"/>
            <a:ext cx="20336436" cy="7780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sz="2799"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icon to add SmartArt graphic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6171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11E8DD-608C-3A4A-8448-F566FDACEC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" y="0"/>
            <a:ext cx="24376777" cy="13716000"/>
          </a:xfrm>
          <a:prstGeom prst="rect">
            <a:avLst/>
          </a:prstGeom>
        </p:spPr>
      </p:pic>
      <p:sp>
        <p:nvSpPr>
          <p:cNvPr id="11" name="Round Single Corner Rectangle 10">
            <a:extLst>
              <a:ext uri="{FF2B5EF4-FFF2-40B4-BE49-F238E27FC236}">
                <a16:creationId xmlns:a16="http://schemas.microsoft.com/office/drawing/2014/main" id="{D950EC70-99C7-5442-A645-E159F71F7C82}"/>
              </a:ext>
            </a:extLst>
          </p:cNvPr>
          <p:cNvSpPr/>
          <p:nvPr userDrawn="1"/>
        </p:nvSpPr>
        <p:spPr>
          <a:xfrm>
            <a:off x="3508815" y="6618753"/>
            <a:ext cx="9871385" cy="885450"/>
          </a:xfrm>
          <a:prstGeom prst="round1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7551F73-4B63-5B47-AEBB-4A2C251F3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8189" r="46812" b="35003"/>
          <a:stretch/>
        </p:blipFill>
        <p:spPr>
          <a:xfrm>
            <a:off x="13131789" y="-2"/>
            <a:ext cx="11245424" cy="13716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88695" y="2461021"/>
            <a:ext cx="9182731" cy="3461446"/>
          </a:xfrm>
          <a:prstGeom prst="rect">
            <a:avLst/>
          </a:prstGeom>
        </p:spPr>
        <p:txBody>
          <a:bodyPr vert="horz" lIns="182832" tIns="91416" rIns="182832" bIns="91416" rtlCol="0" anchor="b">
            <a:noAutofit/>
          </a:bodyPr>
          <a:lstStyle>
            <a:lvl1pPr algn="l">
              <a:lnSpc>
                <a:spcPct val="110000"/>
              </a:lnSpc>
              <a:defRPr lang="en-US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r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2098953" y="6599646"/>
            <a:ext cx="9182731" cy="885450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600" b="1" i="0" dirty="0" smtClean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 algn="r"/>
            <a:r>
              <a:rPr lang="en-US" dirty="0"/>
              <a:t>Click to edit Master text styles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4803801" y="7899634"/>
            <a:ext cx="6567624" cy="627816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200" b="0" i="0" dirty="0" smtClean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lvl="0" indent="-228600" algn="r" defTabSz="914400">
              <a:lnSpc>
                <a:spcPct val="90000"/>
              </a:lnSpc>
              <a:spcAft>
                <a:spcPts val="24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79122D-B996-F245-AB45-BA71C2B61D95}"/>
              </a:ext>
            </a:extLst>
          </p:cNvPr>
          <p:cNvSpPr txBox="1"/>
          <p:nvPr userDrawn="1"/>
        </p:nvSpPr>
        <p:spPr>
          <a:xfrm>
            <a:off x="34747200" y="68580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BB11A-8D68-7C4D-B5A9-7112C96DD717}"/>
              </a:ext>
            </a:extLst>
          </p:cNvPr>
          <p:cNvSpPr txBox="1"/>
          <p:nvPr userDrawn="1"/>
        </p:nvSpPr>
        <p:spPr>
          <a:xfrm>
            <a:off x="28868914" y="144018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7D527F-C6C4-E44F-BDB4-A126DC0CD26B}"/>
              </a:ext>
            </a:extLst>
          </p:cNvPr>
          <p:cNvSpPr txBox="1"/>
          <p:nvPr userDrawn="1"/>
        </p:nvSpPr>
        <p:spPr>
          <a:xfrm>
            <a:off x="21259800" y="-5519057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ADAD61F-B8DC-F147-BB3D-D5EB44F198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16784" t="36516"/>
          <a:stretch/>
        </p:blipFill>
        <p:spPr>
          <a:xfrm>
            <a:off x="0" y="0"/>
            <a:ext cx="1537939" cy="92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/>
      <p:bldP spid="1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/>
          </p:cNvSpPr>
          <p:nvPr userDrawn="1"/>
        </p:nvSpPr>
        <p:spPr>
          <a:xfrm>
            <a:off x="2053805" y="4217958"/>
            <a:ext cx="6766560" cy="38142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latin typeface="+mn-lt"/>
            </a:endParaRPr>
          </a:p>
        </p:txBody>
      </p:sp>
      <p:sp>
        <p:nvSpPr>
          <p:cNvPr id="24" name="Rectangle 23"/>
          <p:cNvSpPr>
            <a:spLocks/>
          </p:cNvSpPr>
          <p:nvPr userDrawn="1"/>
        </p:nvSpPr>
        <p:spPr>
          <a:xfrm>
            <a:off x="8820513" y="4217958"/>
            <a:ext cx="6766560" cy="3814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latin typeface="+mn-lt"/>
            </a:endParaRPr>
          </a:p>
        </p:txBody>
      </p:sp>
      <p:sp>
        <p:nvSpPr>
          <p:cNvPr id="25" name="Rectangle 24"/>
          <p:cNvSpPr>
            <a:spLocks/>
          </p:cNvSpPr>
          <p:nvPr userDrawn="1"/>
        </p:nvSpPr>
        <p:spPr>
          <a:xfrm>
            <a:off x="15587220" y="4217958"/>
            <a:ext cx="6766560" cy="38142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latin typeface="+mn-lt"/>
            </a:endParaRPr>
          </a:p>
        </p:txBody>
      </p:sp>
      <p:sp>
        <p:nvSpPr>
          <p:cNvPr id="27" name="Rectangle 26"/>
          <p:cNvSpPr>
            <a:spLocks/>
          </p:cNvSpPr>
          <p:nvPr userDrawn="1"/>
        </p:nvSpPr>
        <p:spPr>
          <a:xfrm>
            <a:off x="2053805" y="8024783"/>
            <a:ext cx="6766560" cy="38142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US" sz="4799">
              <a:latin typeface="+mn-lt"/>
            </a:endParaRPr>
          </a:p>
        </p:txBody>
      </p:sp>
      <p:sp>
        <p:nvSpPr>
          <p:cNvPr id="28" name="Rectangle 27"/>
          <p:cNvSpPr>
            <a:spLocks/>
          </p:cNvSpPr>
          <p:nvPr userDrawn="1"/>
        </p:nvSpPr>
        <p:spPr>
          <a:xfrm>
            <a:off x="8820513" y="8024783"/>
            <a:ext cx="6766560" cy="38142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US" sz="4799">
              <a:latin typeface="+mn-lt"/>
            </a:endParaRPr>
          </a:p>
        </p:txBody>
      </p:sp>
      <p:sp>
        <p:nvSpPr>
          <p:cNvPr id="29" name="Rectangle 28"/>
          <p:cNvSpPr>
            <a:spLocks/>
          </p:cNvSpPr>
          <p:nvPr userDrawn="1"/>
        </p:nvSpPr>
        <p:spPr>
          <a:xfrm>
            <a:off x="15587220" y="8024783"/>
            <a:ext cx="6766560" cy="3814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US" sz="4799">
              <a:latin typeface="+mn-lt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99681" y="4592275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066389" y="4592275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15881351" y="4592275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2299681" y="5653230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1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9066389" y="5653230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15881351" y="5653230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2299681" y="8334928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9066389" y="8334928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2"/>
          </p:nvPr>
        </p:nvSpPr>
        <p:spPr>
          <a:xfrm>
            <a:off x="15881351" y="8334928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23"/>
          </p:nvPr>
        </p:nvSpPr>
        <p:spPr>
          <a:xfrm>
            <a:off x="2299681" y="9420011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7" name="Text Placeholder 13"/>
          <p:cNvSpPr>
            <a:spLocks noGrp="1"/>
          </p:cNvSpPr>
          <p:nvPr>
            <p:ph type="body" sz="quarter" idx="24"/>
          </p:nvPr>
        </p:nvSpPr>
        <p:spPr>
          <a:xfrm>
            <a:off x="9066389" y="9420011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8" name="Text Placeholder 13"/>
          <p:cNvSpPr>
            <a:spLocks noGrp="1"/>
          </p:cNvSpPr>
          <p:nvPr>
            <p:ph type="body" sz="quarter" idx="25"/>
          </p:nvPr>
        </p:nvSpPr>
        <p:spPr>
          <a:xfrm>
            <a:off x="15881351" y="9420011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45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26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52677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89DABF2-8339-5848-AE51-20E6387A3E8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90165" y="3766395"/>
            <a:ext cx="7280381" cy="8154698"/>
          </a:xfrm>
          <a:custGeom>
            <a:avLst/>
            <a:gdLst>
              <a:gd name="connsiteX0" fmla="*/ 3478397 w 6953579"/>
              <a:gd name="connsiteY0" fmla="*/ 0 h 7788650"/>
              <a:gd name="connsiteX1" fmla="*/ 3945375 w 6953579"/>
              <a:gd name="connsiteY1" fmla="*/ 125627 h 7788650"/>
              <a:gd name="connsiteX2" fmla="*/ 6489813 w 6953579"/>
              <a:gd name="connsiteY2" fmla="*/ 1606390 h 7788650"/>
              <a:gd name="connsiteX3" fmla="*/ 6953579 w 6953579"/>
              <a:gd name="connsiteY3" fmla="*/ 2411154 h 7788650"/>
              <a:gd name="connsiteX4" fmla="*/ 6953579 w 6953579"/>
              <a:gd name="connsiteY4" fmla="*/ 5377509 h 7788650"/>
              <a:gd name="connsiteX5" fmla="*/ 6489813 w 6953579"/>
              <a:gd name="connsiteY5" fmla="*/ 6182271 h 7788650"/>
              <a:gd name="connsiteX6" fmla="*/ 3943769 w 6953579"/>
              <a:gd name="connsiteY6" fmla="*/ 7663035 h 7788650"/>
              <a:gd name="connsiteX7" fmla="*/ 3009811 w 6953579"/>
              <a:gd name="connsiteY7" fmla="*/ 7663035 h 7788650"/>
              <a:gd name="connsiteX8" fmla="*/ 463765 w 6953579"/>
              <a:gd name="connsiteY8" fmla="*/ 6182271 h 7788650"/>
              <a:gd name="connsiteX9" fmla="*/ 0 w 6953579"/>
              <a:gd name="connsiteY9" fmla="*/ 5377509 h 7788650"/>
              <a:gd name="connsiteX10" fmla="*/ 0 w 6953579"/>
              <a:gd name="connsiteY10" fmla="*/ 2411154 h 7788650"/>
              <a:gd name="connsiteX11" fmla="*/ 465372 w 6953579"/>
              <a:gd name="connsiteY11" fmla="*/ 1606390 h 7788650"/>
              <a:gd name="connsiteX12" fmla="*/ 3011417 w 6953579"/>
              <a:gd name="connsiteY12" fmla="*/ 125627 h 7788650"/>
              <a:gd name="connsiteX13" fmla="*/ 3478397 w 6953579"/>
              <a:gd name="connsiteY13" fmla="*/ 0 h 778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953579" h="7788650">
                <a:moveTo>
                  <a:pt x="3478397" y="0"/>
                </a:moveTo>
                <a:cubicBezTo>
                  <a:pt x="3639669" y="0"/>
                  <a:pt x="3800943" y="41876"/>
                  <a:pt x="3945375" y="125627"/>
                </a:cubicBezTo>
                <a:lnTo>
                  <a:pt x="6489813" y="1606390"/>
                </a:lnTo>
                <a:cubicBezTo>
                  <a:pt x="6776171" y="1773057"/>
                  <a:pt x="6952743" y="2079421"/>
                  <a:pt x="6953579" y="2411154"/>
                </a:cubicBezTo>
                <a:lnTo>
                  <a:pt x="6953579" y="5377509"/>
                </a:lnTo>
                <a:cubicBezTo>
                  <a:pt x="6952743" y="5709231"/>
                  <a:pt x="6776171" y="6015589"/>
                  <a:pt x="6489813" y="6182271"/>
                </a:cubicBezTo>
                <a:lnTo>
                  <a:pt x="3943769" y="7663035"/>
                </a:lnTo>
                <a:cubicBezTo>
                  <a:pt x="3654903" y="7830522"/>
                  <a:pt x="3298675" y="7830522"/>
                  <a:pt x="3009811" y="7663035"/>
                </a:cubicBezTo>
                <a:lnTo>
                  <a:pt x="463765" y="6182271"/>
                </a:lnTo>
                <a:cubicBezTo>
                  <a:pt x="177398" y="6015589"/>
                  <a:pt x="848" y="5709231"/>
                  <a:pt x="0" y="5377509"/>
                </a:cubicBezTo>
                <a:lnTo>
                  <a:pt x="0" y="2411154"/>
                </a:lnTo>
                <a:cubicBezTo>
                  <a:pt x="1181" y="2079089"/>
                  <a:pt x="178387" y="1772652"/>
                  <a:pt x="465372" y="1606390"/>
                </a:cubicBezTo>
                <a:lnTo>
                  <a:pt x="3011417" y="125627"/>
                </a:lnTo>
                <a:cubicBezTo>
                  <a:pt x="3155851" y="41876"/>
                  <a:pt x="3317123" y="0"/>
                  <a:pt x="3478397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00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4342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3004" y="0"/>
            <a:ext cx="15234645" cy="13716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9143004" y="0"/>
            <a:ext cx="6091642" cy="13716000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50000"/>
                  <a:alpha val="86000"/>
                </a:schemeClr>
              </a:gs>
              <a:gs pos="0">
                <a:srgbClr val="030433">
                  <a:alpha val="8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48531"/>
            <a:ext cx="5484971" cy="658593"/>
          </a:xfrm>
          <a:prstGeom prst="rect">
            <a:avLst/>
          </a:prstGeom>
        </p:spPr>
        <p:txBody>
          <a:bodyPr/>
          <a:lstStyle/>
          <a:p>
            <a:fld id="{756377DB-6421-466D-A038-B156AE725FFA}" type="datetime4">
              <a:rPr lang="en-US" smtClean="0"/>
              <a:t>October 23,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78041" y="12748531"/>
            <a:ext cx="8227457" cy="658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©2020 Your Company.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4408" y="12748531"/>
            <a:ext cx="1097280" cy="658593"/>
          </a:xfrm>
          <a:prstGeom prst="rect">
            <a:avLst/>
          </a:prstGeom>
        </p:spPr>
        <p:txBody>
          <a:bodyPr/>
          <a:lstStyle/>
          <a:p>
            <a:fld id="{7AE94228-433E-43D0-8103-6AE90620E8D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9875521" y="1421165"/>
            <a:ext cx="4498880" cy="358478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110000"/>
              </a:lnSpc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9875519" y="5152767"/>
            <a:ext cx="4498849" cy="6050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sz="2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210234" y="1421165"/>
            <a:ext cx="7368989" cy="96054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0487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e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24377649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E9B4EEA-0A45-5741-81F0-C3F6DA7670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245" t="-341" r="4278" b="79068"/>
          <a:stretch/>
        </p:blipFill>
        <p:spPr>
          <a:xfrm>
            <a:off x="0" y="3567339"/>
            <a:ext cx="22759337" cy="1014866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CDF93F6-E2ED-AE49-952D-AA63D5EB30E1}"/>
              </a:ext>
            </a:extLst>
          </p:cNvPr>
          <p:cNvSpPr/>
          <p:nvPr userDrawn="1"/>
        </p:nvSpPr>
        <p:spPr>
          <a:xfrm flipH="1">
            <a:off x="-2" y="10303039"/>
            <a:ext cx="9946579" cy="1812365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50000"/>
                  <a:alpha val="86000"/>
                </a:schemeClr>
              </a:gs>
              <a:gs pos="0">
                <a:srgbClr val="030433">
                  <a:alpha val="8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91FCD77-31DB-604E-AC93-A16536BB747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8090" y="10641295"/>
            <a:ext cx="9248487" cy="113585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sz="4000" dirty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85DF0F-8119-374E-A6BA-71935FEBD1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6200" y="8473407"/>
            <a:ext cx="8677133" cy="149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31906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0164" y="4143374"/>
            <a:ext cx="8143091" cy="78634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48531"/>
            <a:ext cx="5484971" cy="658593"/>
          </a:xfrm>
          <a:prstGeom prst="rect">
            <a:avLst/>
          </a:prstGeom>
        </p:spPr>
        <p:txBody>
          <a:bodyPr/>
          <a:lstStyle/>
          <a:p>
            <a:fld id="{DAC663EF-3062-4105-BF18-A098977330DD}" type="datetime4">
              <a:rPr lang="en-US" smtClean="0"/>
              <a:t>October 23,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78041" y="12748531"/>
            <a:ext cx="8227457" cy="658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©2020 Your Company.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4408" y="12748531"/>
            <a:ext cx="1097280" cy="658593"/>
          </a:xfrm>
          <a:prstGeom prst="rect">
            <a:avLst/>
          </a:prstGeom>
        </p:spPr>
        <p:txBody>
          <a:bodyPr/>
          <a:lstStyle/>
          <a:p>
            <a:fld id="{7AE94228-433E-43D0-8103-6AE90620E8D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11251854" y="4143374"/>
            <a:ext cx="11065819" cy="42494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11279831" y="8392817"/>
            <a:ext cx="11065819" cy="36140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14793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0165" y="4159045"/>
            <a:ext cx="9717524" cy="7762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48531"/>
            <a:ext cx="5484971" cy="658593"/>
          </a:xfrm>
          <a:prstGeom prst="rect">
            <a:avLst/>
          </a:prstGeom>
        </p:spPr>
        <p:txBody>
          <a:bodyPr/>
          <a:lstStyle/>
          <a:p>
            <a:fld id="{B8391083-D2DD-4D07-89E3-0A25A858EE26}" type="datetime4">
              <a:rPr lang="en-US" smtClean="0"/>
              <a:t>October 23,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78041" y="12748531"/>
            <a:ext cx="8227457" cy="658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©2020 Your Company.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4408" y="12748531"/>
            <a:ext cx="1097280" cy="658593"/>
          </a:xfrm>
          <a:prstGeom prst="rect">
            <a:avLst/>
          </a:prstGeom>
        </p:spPr>
        <p:txBody>
          <a:bodyPr/>
          <a:lstStyle/>
          <a:p>
            <a:fld id="{7AE94228-433E-43D0-8103-6AE90620E8D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2798091" y="4146067"/>
            <a:ext cx="9502599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2825160" y="4925387"/>
            <a:ext cx="9501295" cy="1463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2798091" y="6844835"/>
            <a:ext cx="9502599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2825160" y="7624155"/>
            <a:ext cx="9501295" cy="1463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2798091" y="9543602"/>
            <a:ext cx="9502599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2825160" y="10322922"/>
            <a:ext cx="9501295" cy="1463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91644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54941" y="4130393"/>
            <a:ext cx="9733559" cy="78425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990165" y="4130393"/>
            <a:ext cx="10071071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990165" y="4963501"/>
            <a:ext cx="10069689" cy="137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990165" y="6908435"/>
            <a:ext cx="10071071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990165" y="7741543"/>
            <a:ext cx="10069689" cy="137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990165" y="9686477"/>
            <a:ext cx="10071071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990165" y="10519585"/>
            <a:ext cx="10069689" cy="137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55734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slide - 4 text block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y, star&#10;&#10;Description automatically generated">
            <a:extLst>
              <a:ext uri="{FF2B5EF4-FFF2-40B4-BE49-F238E27FC236}">
                <a16:creationId xmlns:a16="http://schemas.microsoft.com/office/drawing/2014/main" id="{A61D53FC-F3E2-2C4B-952D-847D60EDC1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31" b="19266"/>
          <a:stretch/>
        </p:blipFill>
        <p:spPr>
          <a:xfrm>
            <a:off x="0" y="4237460"/>
            <a:ext cx="24377650" cy="264523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48531"/>
            <a:ext cx="5484971" cy="658593"/>
          </a:xfrm>
          <a:prstGeom prst="rect">
            <a:avLst/>
          </a:prstGeom>
        </p:spPr>
        <p:txBody>
          <a:bodyPr/>
          <a:lstStyle/>
          <a:p>
            <a:fld id="{9A83FFFF-B3AE-4C00-8DE6-FCD71DDF6556}" type="datetime4">
              <a:rPr lang="en-US" smtClean="0"/>
              <a:t>October 23,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78041" y="12748531"/>
            <a:ext cx="8227457" cy="658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©2020 Your Company.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4408" y="12748531"/>
            <a:ext cx="1097280" cy="658593"/>
          </a:xfrm>
          <a:prstGeom prst="rect">
            <a:avLst/>
          </a:prstGeom>
        </p:spPr>
        <p:txBody>
          <a:bodyPr/>
          <a:lstStyle/>
          <a:p>
            <a:fld id="{7AE94228-433E-43D0-8103-6AE90620E8D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422650" y="5061856"/>
            <a:ext cx="3600557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990165" y="7368023"/>
            <a:ext cx="4274403" cy="4384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787389" y="5061856"/>
            <a:ext cx="3600557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7354904" y="7368023"/>
            <a:ext cx="4274403" cy="4384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4152128" y="5061856"/>
            <a:ext cx="3600557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18084383" y="7368023"/>
            <a:ext cx="4274403" cy="4384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9"/>
          </p:nvPr>
        </p:nvSpPr>
        <p:spPr>
          <a:xfrm>
            <a:off x="12719643" y="7368023"/>
            <a:ext cx="4274403" cy="4384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9516868" y="5061856"/>
            <a:ext cx="3600557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 dirty="0"/>
              <a:t>EDIT SUBTITLE</a:t>
            </a:r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4946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mple text boxe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26790" y="5300268"/>
            <a:ext cx="6151712" cy="66208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5760" tIns="182880" rIns="365760"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16165363" y="5300268"/>
            <a:ext cx="6151712" cy="66208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5760" tIns="182880" rIns="365760"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6"/>
          </p:nvPr>
        </p:nvSpPr>
        <p:spPr>
          <a:xfrm>
            <a:off x="2088216" y="5300268"/>
            <a:ext cx="6151712" cy="66208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5760" tIns="182880" rIns="365760"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2088219" y="4202402"/>
            <a:ext cx="6151710" cy="1097864"/>
          </a:xfrm>
          <a:prstGeom prst="rect">
            <a:avLst/>
          </a:prstGeom>
          <a:solidFill>
            <a:schemeClr val="accent1"/>
          </a:solidFill>
        </p:spPr>
        <p:txBody>
          <a:bodyPr lIns="365760" tIns="0" rIns="365760" bIns="0" anchor="ctr" anchorCtr="0">
            <a:normAutofit/>
          </a:bodyPr>
          <a:lstStyle>
            <a:lvl1pPr marL="0" indent="0">
              <a:lnSpc>
                <a:spcPct val="130000"/>
              </a:lnSpc>
              <a:spcAft>
                <a:spcPts val="2399"/>
              </a:spcAft>
              <a:buNone/>
              <a:defRPr sz="3199" baseline="0">
                <a:solidFill>
                  <a:schemeClr val="bg1"/>
                </a:solidFill>
                <a:latin typeface="+mn-lt"/>
              </a:defRPr>
            </a:lvl1pPr>
            <a:lvl2pPr marL="914171" indent="0">
              <a:buNone/>
              <a:defRPr sz="2799"/>
            </a:lvl2pPr>
            <a:lvl3pPr marL="1828343" indent="0">
              <a:buNone/>
              <a:defRPr sz="2799"/>
            </a:lvl3pPr>
            <a:lvl4pPr marL="2742514" indent="0">
              <a:buNone/>
              <a:defRPr sz="2799"/>
            </a:lvl4pPr>
            <a:lvl5pPr marL="3656686" indent="0">
              <a:buNone/>
              <a:defRPr sz="2799"/>
            </a:lvl5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9126792" y="4202402"/>
            <a:ext cx="6151710" cy="1097864"/>
          </a:xfrm>
          <a:prstGeom prst="rect">
            <a:avLst/>
          </a:prstGeom>
          <a:solidFill>
            <a:schemeClr val="accent2"/>
          </a:solidFill>
        </p:spPr>
        <p:txBody>
          <a:bodyPr lIns="365760" tIns="0" rIns="365760" bIns="0" anchor="ctr" anchorCtr="0">
            <a:normAutofit/>
          </a:bodyPr>
          <a:lstStyle>
            <a:lvl1pPr marL="0" indent="0">
              <a:lnSpc>
                <a:spcPct val="130000"/>
              </a:lnSpc>
              <a:spcAft>
                <a:spcPts val="2399"/>
              </a:spcAft>
              <a:buNone/>
              <a:defRPr sz="3199" baseline="0">
                <a:solidFill>
                  <a:schemeClr val="bg1"/>
                </a:solidFill>
                <a:latin typeface="+mn-lt"/>
              </a:defRPr>
            </a:lvl1pPr>
            <a:lvl2pPr marL="914171" indent="0">
              <a:buNone/>
              <a:defRPr sz="2799"/>
            </a:lvl2pPr>
            <a:lvl3pPr marL="1828343" indent="0">
              <a:buNone/>
              <a:defRPr sz="2799"/>
            </a:lvl3pPr>
            <a:lvl4pPr marL="2742514" indent="0">
              <a:buNone/>
              <a:defRPr sz="2799"/>
            </a:lvl4pPr>
            <a:lvl5pPr marL="3656686" indent="0">
              <a:buNone/>
              <a:defRPr sz="2799"/>
            </a:lvl5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16165364" y="4202402"/>
            <a:ext cx="6151710" cy="1097864"/>
          </a:xfrm>
          <a:prstGeom prst="rect">
            <a:avLst/>
          </a:prstGeom>
          <a:solidFill>
            <a:schemeClr val="accent3"/>
          </a:solidFill>
        </p:spPr>
        <p:txBody>
          <a:bodyPr lIns="365760" tIns="0" rIns="365760" bIns="0" anchor="ctr" anchorCtr="0">
            <a:normAutofit/>
          </a:bodyPr>
          <a:lstStyle>
            <a:lvl1pPr marL="0" indent="0">
              <a:lnSpc>
                <a:spcPct val="130000"/>
              </a:lnSpc>
              <a:spcAft>
                <a:spcPts val="2399"/>
              </a:spcAft>
              <a:buNone/>
              <a:defRPr sz="3199" baseline="0">
                <a:solidFill>
                  <a:schemeClr val="bg1"/>
                </a:solidFill>
                <a:latin typeface="+mn-lt"/>
              </a:defRPr>
            </a:lvl1pPr>
            <a:lvl2pPr marL="914171" indent="0">
              <a:buNone/>
              <a:defRPr sz="2799"/>
            </a:lvl2pPr>
            <a:lvl3pPr marL="1828343" indent="0">
              <a:buNone/>
              <a:defRPr sz="2799"/>
            </a:lvl3pPr>
            <a:lvl4pPr marL="2742514" indent="0">
              <a:buNone/>
              <a:defRPr sz="2799"/>
            </a:lvl4pPr>
            <a:lvl5pPr marL="3656686" indent="0">
              <a:buNone/>
              <a:defRPr sz="2799"/>
            </a:lvl5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95020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locks -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61183" y="4130396"/>
            <a:ext cx="6213447" cy="39760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16132202" y="4130396"/>
            <a:ext cx="6213447" cy="39760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6"/>
          </p:nvPr>
        </p:nvSpPr>
        <p:spPr>
          <a:xfrm>
            <a:off x="1990164" y="4130396"/>
            <a:ext cx="6213447" cy="39760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7"/>
          </p:nvPr>
        </p:nvSpPr>
        <p:spPr>
          <a:xfrm>
            <a:off x="9061183" y="8357051"/>
            <a:ext cx="6213447" cy="35587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8"/>
          </p:nvPr>
        </p:nvSpPr>
        <p:spPr>
          <a:xfrm>
            <a:off x="16132202" y="8357051"/>
            <a:ext cx="6213447" cy="35587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9"/>
          </p:nvPr>
        </p:nvSpPr>
        <p:spPr>
          <a:xfrm>
            <a:off x="1990164" y="8357051"/>
            <a:ext cx="6213447" cy="35587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9350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esign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717D7B-36A2-8347-BDA4-9CCF01D3D0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" y="0"/>
            <a:ext cx="24376777" cy="1371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1E4E547-B52A-B143-8A18-AB5E5AF0C4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6811" r="55568" b="-1923"/>
          <a:stretch/>
        </p:blipFill>
        <p:spPr>
          <a:xfrm>
            <a:off x="13131789" y="-1"/>
            <a:ext cx="11245862" cy="10148661"/>
          </a:xfrm>
          <a:prstGeom prst="rect">
            <a:avLst/>
          </a:prstGeom>
        </p:spPr>
      </p:pic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DA8BEB2-9467-8349-AC97-F2726205071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4682" y="11381922"/>
            <a:ext cx="6350000" cy="1663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916AB2-9DCE-FA41-AF37-87020D800DF7}"/>
              </a:ext>
            </a:extLst>
          </p:cNvPr>
          <p:cNvSpPr txBox="1"/>
          <p:nvPr userDrawn="1"/>
        </p:nvSpPr>
        <p:spPr>
          <a:xfrm>
            <a:off x="33909000" y="172974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72D9C58-AD8D-7944-96E5-EF3620895E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264" t="-341" r="22385" b="79068"/>
          <a:stretch/>
        </p:blipFill>
        <p:spPr>
          <a:xfrm>
            <a:off x="-1" y="3567339"/>
            <a:ext cx="24377651" cy="1014866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D27B946-B255-BB41-A3B7-5258773198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16784" t="-35" b="64662"/>
          <a:stretch/>
        </p:blipFill>
        <p:spPr>
          <a:xfrm>
            <a:off x="0" y="13198415"/>
            <a:ext cx="1537939" cy="51758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7E1F0E8-2873-BC43-97CF-439D7DD4A0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2770" y="6687214"/>
            <a:ext cx="9182731" cy="3461446"/>
          </a:xfrm>
          <a:prstGeom prst="rect">
            <a:avLst/>
          </a:prstGeom>
        </p:spPr>
        <p:txBody>
          <a:bodyPr vert="horz" lIns="182832" tIns="91416" rIns="182832" bIns="91416" rtlCol="0" anchor="b">
            <a:noAutofit/>
          </a:bodyPr>
          <a:lstStyle>
            <a:lvl1pPr algn="l">
              <a:lnSpc>
                <a:spcPct val="110000"/>
              </a:lnSpc>
              <a:defRPr lang="en-US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r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5881C1-1A9C-6C46-BE8E-F101511774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13028" y="10825839"/>
            <a:ext cx="9182731" cy="885450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600" b="1" i="0" dirty="0" smtClean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 algn="r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927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37168" y="4143375"/>
            <a:ext cx="6217920" cy="38576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16136788" y="4143375"/>
            <a:ext cx="6217920" cy="38576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6"/>
          </p:nvPr>
        </p:nvSpPr>
        <p:spPr>
          <a:xfrm>
            <a:off x="1990165" y="4143375"/>
            <a:ext cx="6217920" cy="38576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7"/>
          </p:nvPr>
        </p:nvSpPr>
        <p:spPr>
          <a:xfrm>
            <a:off x="8837168" y="9068009"/>
            <a:ext cx="6217920" cy="28530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8"/>
          </p:nvPr>
        </p:nvSpPr>
        <p:spPr>
          <a:xfrm>
            <a:off x="16136788" y="9068009"/>
            <a:ext cx="6217920" cy="28530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9"/>
          </p:nvPr>
        </p:nvSpPr>
        <p:spPr>
          <a:xfrm>
            <a:off x="1990165" y="9068009"/>
            <a:ext cx="6217920" cy="28530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1990165" y="8336486"/>
            <a:ext cx="6217920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</a:t>
            </a:r>
            <a:r>
              <a:rPr lang="en-US"/>
              <a:t>edit subtitle.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837168" y="8336486"/>
            <a:ext cx="6217920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</a:t>
            </a:r>
            <a:r>
              <a:rPr lang="en-US"/>
              <a:t>edit subtitle.</a:t>
            </a:r>
            <a:endParaRPr lang="en-US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6136788" y="8336486"/>
            <a:ext cx="6217920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</a:t>
            </a:r>
            <a:r>
              <a:rPr lang="en-US"/>
              <a:t>edit subtitle.</a:t>
            </a:r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35856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f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90165" y="9398885"/>
            <a:ext cx="4995565" cy="2475886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>
              <a:lnSpc>
                <a:spcPct val="130000"/>
              </a:lnSpc>
              <a:spcAft>
                <a:spcPts val="0"/>
              </a:spcAft>
              <a:buFontTx/>
              <a:buNone/>
              <a:defRPr lang="en-US" sz="2799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8076354" y="4149621"/>
            <a:ext cx="14242673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8076356" y="5063408"/>
            <a:ext cx="14240720" cy="302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076354" y="8409929"/>
            <a:ext cx="14242673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8076356" y="9323718"/>
            <a:ext cx="14240720" cy="2597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2399"/>
              </a:spcAft>
              <a:buFontTx/>
              <a:buNone/>
              <a:tabLst>
                <a:tab pos="310818" algn="l"/>
              </a:tabLst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9AF7058-718A-AC42-A34F-6EB9316572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58623" y="3864270"/>
            <a:ext cx="4927107" cy="5518814"/>
          </a:xfrm>
          <a:custGeom>
            <a:avLst/>
            <a:gdLst>
              <a:gd name="connsiteX0" fmla="*/ 3478397 w 6953579"/>
              <a:gd name="connsiteY0" fmla="*/ 0 h 7788650"/>
              <a:gd name="connsiteX1" fmla="*/ 3945375 w 6953579"/>
              <a:gd name="connsiteY1" fmla="*/ 125627 h 7788650"/>
              <a:gd name="connsiteX2" fmla="*/ 6489813 w 6953579"/>
              <a:gd name="connsiteY2" fmla="*/ 1606390 h 7788650"/>
              <a:gd name="connsiteX3" fmla="*/ 6953579 w 6953579"/>
              <a:gd name="connsiteY3" fmla="*/ 2411154 h 7788650"/>
              <a:gd name="connsiteX4" fmla="*/ 6953579 w 6953579"/>
              <a:gd name="connsiteY4" fmla="*/ 5377509 h 7788650"/>
              <a:gd name="connsiteX5" fmla="*/ 6489813 w 6953579"/>
              <a:gd name="connsiteY5" fmla="*/ 6182271 h 7788650"/>
              <a:gd name="connsiteX6" fmla="*/ 3943769 w 6953579"/>
              <a:gd name="connsiteY6" fmla="*/ 7663035 h 7788650"/>
              <a:gd name="connsiteX7" fmla="*/ 3009811 w 6953579"/>
              <a:gd name="connsiteY7" fmla="*/ 7663035 h 7788650"/>
              <a:gd name="connsiteX8" fmla="*/ 463765 w 6953579"/>
              <a:gd name="connsiteY8" fmla="*/ 6182271 h 7788650"/>
              <a:gd name="connsiteX9" fmla="*/ 0 w 6953579"/>
              <a:gd name="connsiteY9" fmla="*/ 5377509 h 7788650"/>
              <a:gd name="connsiteX10" fmla="*/ 0 w 6953579"/>
              <a:gd name="connsiteY10" fmla="*/ 2411154 h 7788650"/>
              <a:gd name="connsiteX11" fmla="*/ 465372 w 6953579"/>
              <a:gd name="connsiteY11" fmla="*/ 1606390 h 7788650"/>
              <a:gd name="connsiteX12" fmla="*/ 3011417 w 6953579"/>
              <a:gd name="connsiteY12" fmla="*/ 125627 h 7788650"/>
              <a:gd name="connsiteX13" fmla="*/ 3478397 w 6953579"/>
              <a:gd name="connsiteY13" fmla="*/ 0 h 778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953579" h="7788650">
                <a:moveTo>
                  <a:pt x="3478397" y="0"/>
                </a:moveTo>
                <a:cubicBezTo>
                  <a:pt x="3639669" y="0"/>
                  <a:pt x="3800943" y="41876"/>
                  <a:pt x="3945375" y="125627"/>
                </a:cubicBezTo>
                <a:lnTo>
                  <a:pt x="6489813" y="1606390"/>
                </a:lnTo>
                <a:cubicBezTo>
                  <a:pt x="6776171" y="1773057"/>
                  <a:pt x="6952743" y="2079421"/>
                  <a:pt x="6953579" y="2411154"/>
                </a:cubicBezTo>
                <a:lnTo>
                  <a:pt x="6953579" y="5377509"/>
                </a:lnTo>
                <a:cubicBezTo>
                  <a:pt x="6952743" y="5709231"/>
                  <a:pt x="6776171" y="6015589"/>
                  <a:pt x="6489813" y="6182271"/>
                </a:cubicBezTo>
                <a:lnTo>
                  <a:pt x="3943769" y="7663035"/>
                </a:lnTo>
                <a:cubicBezTo>
                  <a:pt x="3654903" y="7830522"/>
                  <a:pt x="3298675" y="7830522"/>
                  <a:pt x="3009811" y="7663035"/>
                </a:cubicBezTo>
                <a:lnTo>
                  <a:pt x="463765" y="6182271"/>
                </a:lnTo>
                <a:cubicBezTo>
                  <a:pt x="177398" y="6015589"/>
                  <a:pt x="848" y="5709231"/>
                  <a:pt x="0" y="5377509"/>
                </a:cubicBezTo>
                <a:lnTo>
                  <a:pt x="0" y="2411154"/>
                </a:lnTo>
                <a:cubicBezTo>
                  <a:pt x="1181" y="2079089"/>
                  <a:pt x="178387" y="1772652"/>
                  <a:pt x="465372" y="1606390"/>
                </a:cubicBezTo>
                <a:lnTo>
                  <a:pt x="3011417" y="125627"/>
                </a:lnTo>
                <a:cubicBezTo>
                  <a:pt x="3155851" y="41876"/>
                  <a:pt x="3317123" y="0"/>
                  <a:pt x="3478397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67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11E8DD-608C-3A4A-8448-F566FDACEC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436" y="0"/>
            <a:ext cx="24376777" cy="13716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7551F73-4B63-5B47-AEBB-4A2C251F3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2751" r="24521" b="30441"/>
          <a:stretch/>
        </p:blipFill>
        <p:spPr>
          <a:xfrm>
            <a:off x="8418855" y="0"/>
            <a:ext cx="15958358" cy="137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945266" y="860821"/>
            <a:ext cx="9182731" cy="3461446"/>
          </a:xfrm>
          <a:prstGeom prst="rect">
            <a:avLst/>
          </a:prstGeom>
        </p:spPr>
        <p:txBody>
          <a:bodyPr vert="horz" lIns="182832" tIns="91416" rIns="182832" bIns="91416" rtlCol="0" anchor="b">
            <a:noAutofit/>
          </a:bodyPr>
          <a:lstStyle>
            <a:lvl1pPr algn="l">
              <a:lnSpc>
                <a:spcPct val="110000"/>
              </a:lnSpc>
              <a:defRPr lang="en-US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r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13945265" y="4723978"/>
            <a:ext cx="9182731" cy="885450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600" b="1" i="0" dirty="0" smtClean="0">
                <a:solidFill>
                  <a:schemeClr val="tx1"/>
                </a:solidFill>
              </a:defRPr>
            </a:lvl1pPr>
          </a:lstStyle>
          <a:p>
            <a:pPr lvl="0" algn="r"/>
            <a:r>
              <a:rPr lang="en-US" dirty="0"/>
              <a:t>Click to edit Master text styles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16560372" y="6299434"/>
            <a:ext cx="6567624" cy="627816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200" b="0" i="0" dirty="0" smtClean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lvl="0" indent="-228600" algn="r" defTabSz="914400">
              <a:lnSpc>
                <a:spcPct val="90000"/>
              </a:lnSpc>
              <a:spcAft>
                <a:spcPts val="24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79122D-B996-F245-AB45-BA71C2B61D95}"/>
              </a:ext>
            </a:extLst>
          </p:cNvPr>
          <p:cNvSpPr txBox="1"/>
          <p:nvPr userDrawn="1"/>
        </p:nvSpPr>
        <p:spPr>
          <a:xfrm>
            <a:off x="34747200" y="68580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BB11A-8D68-7C4D-B5A9-7112C96DD717}"/>
              </a:ext>
            </a:extLst>
          </p:cNvPr>
          <p:cNvSpPr txBox="1"/>
          <p:nvPr userDrawn="1"/>
        </p:nvSpPr>
        <p:spPr>
          <a:xfrm>
            <a:off x="28868914" y="144018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13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esign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075005" y="6118621"/>
            <a:ext cx="9182731" cy="3461446"/>
          </a:xfrm>
          <a:prstGeom prst="rect">
            <a:avLst/>
          </a:prstGeom>
        </p:spPr>
        <p:txBody>
          <a:bodyPr vert="horz" lIns="182832" tIns="91416" rIns="182832" bIns="91416" rtlCol="0" anchor="b">
            <a:noAutofit/>
          </a:bodyPr>
          <a:lstStyle>
            <a:lvl1pPr algn="l">
              <a:lnSpc>
                <a:spcPct val="110000"/>
              </a:lnSpc>
              <a:defRPr lang="en-US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r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14075004" y="9981778"/>
            <a:ext cx="9182731" cy="885450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600" b="1" i="0" dirty="0" smtClean="0">
                <a:solidFill>
                  <a:schemeClr val="tx1"/>
                </a:solidFill>
              </a:defRPr>
            </a:lvl1pPr>
          </a:lstStyle>
          <a:p>
            <a:pPr lvl="0" algn="r"/>
            <a:r>
              <a:rPr lang="en-US" dirty="0"/>
              <a:t>Click to edit Master text styles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14075004" y="12566695"/>
            <a:ext cx="9182731" cy="489316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2200" b="0" i="0" dirty="0" smtClean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lvl="0" indent="-228600" algn="r" defTabSz="914400">
              <a:lnSpc>
                <a:spcPct val="90000"/>
              </a:lnSpc>
              <a:spcAft>
                <a:spcPts val="24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A6BB304-307A-174A-A4F3-08266C18BC80}"/>
              </a:ext>
            </a:extLst>
          </p:cNvPr>
          <p:cNvSpPr/>
          <p:nvPr userDrawn="1"/>
        </p:nvSpPr>
        <p:spPr>
          <a:xfrm>
            <a:off x="5477754" y="0"/>
            <a:ext cx="18899896" cy="13716000"/>
          </a:xfrm>
          <a:custGeom>
            <a:avLst/>
            <a:gdLst>
              <a:gd name="connsiteX0" fmla="*/ 3535248 w 18899896"/>
              <a:gd name="connsiteY0" fmla="*/ 0 h 13716000"/>
              <a:gd name="connsiteX1" fmla="*/ 18899896 w 18899896"/>
              <a:gd name="connsiteY1" fmla="*/ 0 h 13716000"/>
              <a:gd name="connsiteX2" fmla="*/ 18899896 w 18899896"/>
              <a:gd name="connsiteY2" fmla="*/ 13716000 h 13716000"/>
              <a:gd name="connsiteX3" fmla="*/ 1 w 18899896"/>
              <a:gd name="connsiteY3" fmla="*/ 13716000 h 13716000"/>
              <a:gd name="connsiteX4" fmla="*/ 1 w 18899896"/>
              <a:gd name="connsiteY4" fmla="*/ 3737717 h 13716000"/>
              <a:gd name="connsiteX5" fmla="*/ 1464874 w 18899896"/>
              <a:gd name="connsiteY5" fmla="*/ 1199323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9896" h="13716000">
                <a:moveTo>
                  <a:pt x="3535248" y="0"/>
                </a:moveTo>
                <a:lnTo>
                  <a:pt x="18899896" y="0"/>
                </a:lnTo>
                <a:lnTo>
                  <a:pt x="18899896" y="13716000"/>
                </a:lnTo>
                <a:lnTo>
                  <a:pt x="1" y="13716000"/>
                </a:lnTo>
                <a:lnTo>
                  <a:pt x="1" y="3737717"/>
                </a:lnTo>
                <a:cubicBezTo>
                  <a:pt x="-95" y="2691208"/>
                  <a:pt x="558118" y="1723911"/>
                  <a:pt x="1464874" y="119932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738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787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4143374"/>
            <a:ext cx="20269760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9270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41433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CF6DF94B-2796-F54E-A81C-83459D3C66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022191" y="3411740"/>
            <a:ext cx="6953579" cy="7788650"/>
          </a:xfrm>
          <a:custGeom>
            <a:avLst/>
            <a:gdLst>
              <a:gd name="connsiteX0" fmla="*/ 3478397 w 6953579"/>
              <a:gd name="connsiteY0" fmla="*/ 1 h 7788650"/>
              <a:gd name="connsiteX1" fmla="*/ 3945375 w 6953579"/>
              <a:gd name="connsiteY1" fmla="*/ 125628 h 7788650"/>
              <a:gd name="connsiteX2" fmla="*/ 6489813 w 6953579"/>
              <a:gd name="connsiteY2" fmla="*/ 1606390 h 7788650"/>
              <a:gd name="connsiteX3" fmla="*/ 6953579 w 6953579"/>
              <a:gd name="connsiteY3" fmla="*/ 2411154 h 7788650"/>
              <a:gd name="connsiteX4" fmla="*/ 6953579 w 6953579"/>
              <a:gd name="connsiteY4" fmla="*/ 5377509 h 7788650"/>
              <a:gd name="connsiteX5" fmla="*/ 6489813 w 6953579"/>
              <a:gd name="connsiteY5" fmla="*/ 6182271 h 7788650"/>
              <a:gd name="connsiteX6" fmla="*/ 3943769 w 6953579"/>
              <a:gd name="connsiteY6" fmla="*/ 7663035 h 7788650"/>
              <a:gd name="connsiteX7" fmla="*/ 3009811 w 6953579"/>
              <a:gd name="connsiteY7" fmla="*/ 7663035 h 7788650"/>
              <a:gd name="connsiteX8" fmla="*/ 463765 w 6953579"/>
              <a:gd name="connsiteY8" fmla="*/ 6182271 h 7788650"/>
              <a:gd name="connsiteX9" fmla="*/ 0 w 6953579"/>
              <a:gd name="connsiteY9" fmla="*/ 5377509 h 7788650"/>
              <a:gd name="connsiteX10" fmla="*/ 0 w 6953579"/>
              <a:gd name="connsiteY10" fmla="*/ 2411154 h 7788650"/>
              <a:gd name="connsiteX11" fmla="*/ 465372 w 6953579"/>
              <a:gd name="connsiteY11" fmla="*/ 1606390 h 7788650"/>
              <a:gd name="connsiteX12" fmla="*/ 3011417 w 6953579"/>
              <a:gd name="connsiteY12" fmla="*/ 125628 h 7788650"/>
              <a:gd name="connsiteX13" fmla="*/ 3478397 w 6953579"/>
              <a:gd name="connsiteY13" fmla="*/ 1 h 778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953579" h="7788650">
                <a:moveTo>
                  <a:pt x="3478397" y="1"/>
                </a:moveTo>
                <a:cubicBezTo>
                  <a:pt x="3639669" y="0"/>
                  <a:pt x="3800941" y="41876"/>
                  <a:pt x="3945375" y="125628"/>
                </a:cubicBezTo>
                <a:lnTo>
                  <a:pt x="6489813" y="1606390"/>
                </a:lnTo>
                <a:cubicBezTo>
                  <a:pt x="6776171" y="1773057"/>
                  <a:pt x="6952743" y="2079421"/>
                  <a:pt x="6953579" y="2411154"/>
                </a:cubicBezTo>
                <a:lnTo>
                  <a:pt x="6953579" y="5377509"/>
                </a:lnTo>
                <a:cubicBezTo>
                  <a:pt x="6952743" y="5709231"/>
                  <a:pt x="6776171" y="6015589"/>
                  <a:pt x="6489813" y="6182271"/>
                </a:cubicBezTo>
                <a:lnTo>
                  <a:pt x="3943769" y="7663035"/>
                </a:lnTo>
                <a:cubicBezTo>
                  <a:pt x="3654903" y="7830522"/>
                  <a:pt x="3298675" y="7830522"/>
                  <a:pt x="3009811" y="7663035"/>
                </a:cubicBezTo>
                <a:lnTo>
                  <a:pt x="463765" y="6182271"/>
                </a:lnTo>
                <a:cubicBezTo>
                  <a:pt x="177398" y="6015589"/>
                  <a:pt x="848" y="5709231"/>
                  <a:pt x="0" y="5377509"/>
                </a:cubicBezTo>
                <a:lnTo>
                  <a:pt x="0" y="2411154"/>
                </a:lnTo>
                <a:cubicBezTo>
                  <a:pt x="1181" y="2079089"/>
                  <a:pt x="178387" y="1772652"/>
                  <a:pt x="465372" y="1606390"/>
                </a:cubicBezTo>
                <a:lnTo>
                  <a:pt x="3011417" y="125628"/>
                </a:lnTo>
                <a:cubicBezTo>
                  <a:pt x="3155851" y="41876"/>
                  <a:pt x="3317123" y="0"/>
                  <a:pt x="3478397" y="1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6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3574238" y="41433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B76B470-355F-D14C-8DEF-CE6CD61BD6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990165" y="3766395"/>
            <a:ext cx="7280381" cy="8154698"/>
          </a:xfrm>
          <a:custGeom>
            <a:avLst/>
            <a:gdLst>
              <a:gd name="connsiteX0" fmla="*/ 3478397 w 6953579"/>
              <a:gd name="connsiteY0" fmla="*/ 0 h 7788650"/>
              <a:gd name="connsiteX1" fmla="*/ 3945375 w 6953579"/>
              <a:gd name="connsiteY1" fmla="*/ 125627 h 7788650"/>
              <a:gd name="connsiteX2" fmla="*/ 6489813 w 6953579"/>
              <a:gd name="connsiteY2" fmla="*/ 1606390 h 7788650"/>
              <a:gd name="connsiteX3" fmla="*/ 6953579 w 6953579"/>
              <a:gd name="connsiteY3" fmla="*/ 2411154 h 7788650"/>
              <a:gd name="connsiteX4" fmla="*/ 6953579 w 6953579"/>
              <a:gd name="connsiteY4" fmla="*/ 5377509 h 7788650"/>
              <a:gd name="connsiteX5" fmla="*/ 6489813 w 6953579"/>
              <a:gd name="connsiteY5" fmla="*/ 6182271 h 7788650"/>
              <a:gd name="connsiteX6" fmla="*/ 3943769 w 6953579"/>
              <a:gd name="connsiteY6" fmla="*/ 7663035 h 7788650"/>
              <a:gd name="connsiteX7" fmla="*/ 3009811 w 6953579"/>
              <a:gd name="connsiteY7" fmla="*/ 7663035 h 7788650"/>
              <a:gd name="connsiteX8" fmla="*/ 463765 w 6953579"/>
              <a:gd name="connsiteY8" fmla="*/ 6182271 h 7788650"/>
              <a:gd name="connsiteX9" fmla="*/ 0 w 6953579"/>
              <a:gd name="connsiteY9" fmla="*/ 5377509 h 7788650"/>
              <a:gd name="connsiteX10" fmla="*/ 0 w 6953579"/>
              <a:gd name="connsiteY10" fmla="*/ 2411154 h 7788650"/>
              <a:gd name="connsiteX11" fmla="*/ 465372 w 6953579"/>
              <a:gd name="connsiteY11" fmla="*/ 1606390 h 7788650"/>
              <a:gd name="connsiteX12" fmla="*/ 3011417 w 6953579"/>
              <a:gd name="connsiteY12" fmla="*/ 125627 h 7788650"/>
              <a:gd name="connsiteX13" fmla="*/ 3478397 w 6953579"/>
              <a:gd name="connsiteY13" fmla="*/ 0 h 778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953579" h="7788650">
                <a:moveTo>
                  <a:pt x="3478397" y="0"/>
                </a:moveTo>
                <a:cubicBezTo>
                  <a:pt x="3639669" y="0"/>
                  <a:pt x="3800943" y="41876"/>
                  <a:pt x="3945375" y="125627"/>
                </a:cubicBezTo>
                <a:lnTo>
                  <a:pt x="6489813" y="1606390"/>
                </a:lnTo>
                <a:cubicBezTo>
                  <a:pt x="6776171" y="1773057"/>
                  <a:pt x="6952743" y="2079421"/>
                  <a:pt x="6953579" y="2411154"/>
                </a:cubicBezTo>
                <a:lnTo>
                  <a:pt x="6953579" y="5377509"/>
                </a:lnTo>
                <a:cubicBezTo>
                  <a:pt x="6952743" y="5709231"/>
                  <a:pt x="6776171" y="6015589"/>
                  <a:pt x="6489813" y="6182271"/>
                </a:cubicBezTo>
                <a:lnTo>
                  <a:pt x="3943769" y="7663035"/>
                </a:lnTo>
                <a:cubicBezTo>
                  <a:pt x="3654903" y="7830522"/>
                  <a:pt x="3298675" y="7830522"/>
                  <a:pt x="3009811" y="7663035"/>
                </a:cubicBezTo>
                <a:lnTo>
                  <a:pt x="463765" y="6182271"/>
                </a:lnTo>
                <a:cubicBezTo>
                  <a:pt x="177398" y="6015589"/>
                  <a:pt x="848" y="5709231"/>
                  <a:pt x="0" y="5377509"/>
                </a:cubicBezTo>
                <a:lnTo>
                  <a:pt x="0" y="2411154"/>
                </a:lnTo>
                <a:cubicBezTo>
                  <a:pt x="1181" y="2079089"/>
                  <a:pt x="178387" y="1772652"/>
                  <a:pt x="465372" y="1606390"/>
                </a:cubicBezTo>
                <a:lnTo>
                  <a:pt x="3011417" y="125627"/>
                </a:lnTo>
                <a:cubicBezTo>
                  <a:pt x="3155851" y="41876"/>
                  <a:pt x="3317123" y="0"/>
                  <a:pt x="3478397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91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41433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2207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3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9F9EF068-B1FC-1540-8DC5-E28350685A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rcRect t="5157" b="18845"/>
          <a:stretch/>
        </p:blipFill>
        <p:spPr>
          <a:xfrm>
            <a:off x="0" y="0"/>
            <a:ext cx="4786899" cy="1371600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3" y="84678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5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5E6EC1-557F-464C-9080-2C62566642C0}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0096" y="12018626"/>
            <a:ext cx="5018496" cy="13148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31B004-90D4-604A-A70A-4E71F73E78AC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85770" y="11949227"/>
            <a:ext cx="3130589" cy="15000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E9D2DA4-AA96-1F42-8AD6-42853F5D8EE0}"/>
              </a:ext>
            </a:extLst>
          </p:cNvPr>
          <p:cNvSpPr txBox="1"/>
          <p:nvPr userDrawn="1"/>
        </p:nvSpPr>
        <p:spPr>
          <a:xfrm>
            <a:off x="12915900" y="-930729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114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5" r:id="rId2"/>
    <p:sldLayoutId id="2147483773" r:id="rId3"/>
    <p:sldLayoutId id="2147483844" r:id="rId4"/>
    <p:sldLayoutId id="2147483774" r:id="rId5"/>
    <p:sldLayoutId id="2147483678" r:id="rId6"/>
    <p:sldLayoutId id="2147483841" r:id="rId7"/>
    <p:sldLayoutId id="2147483846" r:id="rId8"/>
    <p:sldLayoutId id="2147483842" r:id="rId9"/>
    <p:sldLayoutId id="2147483843" r:id="rId10"/>
    <p:sldLayoutId id="2147483850" r:id="rId11"/>
    <p:sldLayoutId id="2147483848" r:id="rId12"/>
    <p:sldLayoutId id="2147483847" r:id="rId13"/>
    <p:sldLayoutId id="2147483679" r:id="rId14"/>
    <p:sldLayoutId id="2147483698" r:id="rId15"/>
    <p:sldLayoutId id="2147483759" r:id="rId16"/>
    <p:sldLayoutId id="2147483751" r:id="rId17"/>
    <p:sldLayoutId id="2147483740" r:id="rId18"/>
    <p:sldLayoutId id="2147483693" r:id="rId19"/>
    <p:sldLayoutId id="2147483726" r:id="rId20"/>
    <p:sldLayoutId id="2147483838" r:id="rId21"/>
    <p:sldLayoutId id="2147483784" r:id="rId22"/>
    <p:sldLayoutId id="2147483770" r:id="rId23"/>
    <p:sldLayoutId id="2147483742" r:id="rId24"/>
    <p:sldLayoutId id="2147483766" r:id="rId25"/>
    <p:sldLayoutId id="2147483713" r:id="rId26"/>
    <p:sldLayoutId id="2147483718" r:id="rId27"/>
    <p:sldLayoutId id="2147483736" r:id="rId28"/>
    <p:sldLayoutId id="2147483730" r:id="rId29"/>
    <p:sldLayoutId id="2147483760" r:id="rId30"/>
    <p:sldLayoutId id="2147483686" r:id="rId31"/>
  </p:sldLayoutIdLst>
  <p:hf sldNum="0"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accent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indent="0" algn="l" defTabSz="1828343" rtl="0" eaLnBrk="1" latinLnBrk="0" hangingPunct="1">
        <a:lnSpc>
          <a:spcPct val="140000"/>
        </a:lnSpc>
        <a:spcBef>
          <a:spcPts val="0"/>
        </a:spcBef>
        <a:spcAft>
          <a:spcPts val="3599"/>
        </a:spcAft>
        <a:buFontTx/>
        <a:buNone/>
        <a:defRPr sz="2600" b="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914171" indent="0" algn="l" defTabSz="1828343" rtl="0" eaLnBrk="1" latinLnBrk="0" hangingPunct="1">
        <a:lnSpc>
          <a:spcPct val="140000"/>
        </a:lnSpc>
        <a:spcBef>
          <a:spcPts val="0"/>
        </a:spcBef>
        <a:spcAft>
          <a:spcPts val="3599"/>
        </a:spcAft>
        <a:buFontTx/>
        <a:buNone/>
        <a:defRPr sz="2600" b="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2pPr>
      <a:lvl3pPr marL="1828343" indent="0" algn="l" defTabSz="1828343" rtl="0" eaLnBrk="1" latinLnBrk="0" hangingPunct="1">
        <a:lnSpc>
          <a:spcPct val="140000"/>
        </a:lnSpc>
        <a:spcBef>
          <a:spcPts val="0"/>
        </a:spcBef>
        <a:spcAft>
          <a:spcPts val="3599"/>
        </a:spcAft>
        <a:buFontTx/>
        <a:buNone/>
        <a:defRPr sz="2600" b="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2742514" indent="0" algn="l" defTabSz="1828343" rtl="0" eaLnBrk="1" latinLnBrk="0" hangingPunct="1">
        <a:lnSpc>
          <a:spcPct val="140000"/>
        </a:lnSpc>
        <a:spcBef>
          <a:spcPts val="0"/>
        </a:spcBef>
        <a:spcAft>
          <a:spcPts val="3599"/>
        </a:spcAft>
        <a:buFontTx/>
        <a:buNone/>
        <a:defRPr sz="2600" b="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3656686" indent="0" algn="l" defTabSz="1828343" rtl="0" eaLnBrk="1" latinLnBrk="0" hangingPunct="1">
        <a:lnSpc>
          <a:spcPct val="140000"/>
        </a:lnSpc>
        <a:spcBef>
          <a:spcPts val="0"/>
        </a:spcBef>
        <a:spcAft>
          <a:spcPts val="3599"/>
        </a:spcAft>
        <a:buFontTx/>
        <a:buNone/>
        <a:defRPr sz="2600" b="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9.xml"/><Relationship Id="rId1" Type="http://schemas.openxmlformats.org/officeDocument/2006/relationships/video" Target="https://www.youtube.com/embed/Y9tk07CzTAA?feature=oembed" TargetMode="Externa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5.tiff"/><Relationship Id="rId4" Type="http://schemas.openxmlformats.org/officeDocument/2006/relationships/image" Target="../media/image3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9.xml"/><Relationship Id="rId1" Type="http://schemas.openxmlformats.org/officeDocument/2006/relationships/video" Target="https://www.youtube.com/embed/qSjMDG84bMY?feature=oembed" TargetMode="Externa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9.xml"/><Relationship Id="rId1" Type="http://schemas.openxmlformats.org/officeDocument/2006/relationships/video" Target="https://www.youtube.com/embed/-FZ8yTnoozY?feature=oembed" TargetMode="Externa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9.xml"/><Relationship Id="rId1" Type="http://schemas.openxmlformats.org/officeDocument/2006/relationships/video" Target="https://www.youtube.com/embed/vhgjNH3de0Y?feature=oembed" TargetMode="Externa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9.xml"/><Relationship Id="rId1" Type="http://schemas.openxmlformats.org/officeDocument/2006/relationships/video" Target="https://www.youtube.com/embed/u2u7UJSRuko?feature=oembed" TargetMode="Externa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9.xml"/><Relationship Id="rId1" Type="http://schemas.openxmlformats.org/officeDocument/2006/relationships/video" Target="https://www.youtube.com/embed/NkoS2JXaBuM?feature=oembed" TargetMode="Externa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3331695" y="2824843"/>
            <a:ext cx="9182731" cy="3461446"/>
          </a:xfrm>
        </p:spPr>
        <p:txBody>
          <a:bodyPr/>
          <a:lstStyle/>
          <a:p>
            <a:r>
              <a:rPr lang="en-US" sz="9600" dirty="0" err="1">
                <a:solidFill>
                  <a:schemeClr val="bg1"/>
                </a:solidFill>
                <a:latin typeface="Asap" panose="020F0504030202060203" pitchFamily="34" charset="77"/>
              </a:rPr>
              <a:t>MicroMakers</a:t>
            </a:r>
            <a:r>
              <a:rPr lang="en-US" sz="9600" dirty="0">
                <a:solidFill>
                  <a:schemeClr val="bg1"/>
                </a:solidFill>
                <a:latin typeface="Asap" panose="020F0504030202060203" pitchFamily="34" charset="77"/>
              </a:rPr>
              <a:t>!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420669" y="6201229"/>
            <a:ext cx="9831413" cy="1661047"/>
          </a:xfrm>
        </p:spPr>
        <p:txBody>
          <a:bodyPr/>
          <a:lstStyle/>
          <a:p>
            <a:r>
              <a:rPr lang="en-US" dirty="0"/>
              <a:t>KIDS’ MAKER CLUB OF WASHINGTON, DC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6"/>
          </p:nvPr>
        </p:nvSpPr>
        <p:spPr>
          <a:xfrm>
            <a:off x="3501815" y="8044743"/>
            <a:ext cx="6567624" cy="885450"/>
          </a:xfrm>
        </p:spPr>
        <p:txBody>
          <a:bodyPr/>
          <a:lstStyle/>
          <a:p>
            <a:r>
              <a:rPr lang="en-US" sz="3600" b="1" dirty="0">
                <a:solidFill>
                  <a:schemeClr val="bg1"/>
                </a:solidFill>
              </a:rPr>
              <a:t>Meet Up #1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143347-3387-9245-AB39-4105037B7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3206">
            <a:off x="14357773" y="876303"/>
            <a:ext cx="9184326" cy="7358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BF051C-0D8A-3845-82A7-DAC0E41DD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2033" y="8930193"/>
            <a:ext cx="10355767" cy="437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504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build="p"/>
      <p:bldP spid="4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143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nline Media 1" descr="micro:bit processor">
            <a:hlinkClick r:id="" action="ppaction://media"/>
            <a:extLst>
              <a:ext uri="{FF2B5EF4-FFF2-40B4-BE49-F238E27FC236}">
                <a16:creationId xmlns:a16="http://schemas.microsoft.com/office/drawing/2014/main" id="{AC7BA980-7A0A-3840-8A62-2A7DCD401F5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256690" y="338740"/>
            <a:ext cx="19793664" cy="1118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12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EEC7865-90DD-654F-B7F2-0C226C9432E5}"/>
              </a:ext>
            </a:extLst>
          </p:cNvPr>
          <p:cNvSpPr txBox="1"/>
          <p:nvPr/>
        </p:nvSpPr>
        <p:spPr>
          <a:xfrm>
            <a:off x="10217182" y="6434647"/>
            <a:ext cx="71575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Processor = ??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CBC3D3-45C3-1346-9F23-8819F5FB3EF7}"/>
              </a:ext>
            </a:extLst>
          </p:cNvPr>
          <p:cNvSpPr/>
          <p:nvPr/>
        </p:nvSpPr>
        <p:spPr>
          <a:xfrm>
            <a:off x="11766666" y="1130092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856B03-6C84-5744-8BFE-E289DC9E9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C88956-EFEF-944E-A3D5-5D9035F052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Turning Inputs into Outputs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4423D3-7A3A-A740-A4F3-CD7E9129B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51" y="4506790"/>
            <a:ext cx="8208549" cy="55279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0A43AC-09B8-CD4A-9014-9807DA16C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792" y="4518993"/>
            <a:ext cx="9852326" cy="55173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3E0B53-DAFC-864A-A57A-15252D941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21997" y="4533199"/>
            <a:ext cx="7335381" cy="5501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159B2DB-A55B-FA49-BC1C-AE0A37074279}"/>
              </a:ext>
            </a:extLst>
          </p:cNvPr>
          <p:cNvSpPr txBox="1"/>
          <p:nvPr/>
        </p:nvSpPr>
        <p:spPr>
          <a:xfrm>
            <a:off x="882869" y="10499834"/>
            <a:ext cx="71575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Inputs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C30A5B-9B9B-F44F-92CF-1961BB60320A}"/>
              </a:ext>
            </a:extLst>
          </p:cNvPr>
          <p:cNvSpPr txBox="1"/>
          <p:nvPr/>
        </p:nvSpPr>
        <p:spPr>
          <a:xfrm>
            <a:off x="9895489" y="10499834"/>
            <a:ext cx="71575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Program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29DF99-3F54-694A-8EA5-76452B60AB01}"/>
              </a:ext>
            </a:extLst>
          </p:cNvPr>
          <p:cNvSpPr txBox="1"/>
          <p:nvPr/>
        </p:nvSpPr>
        <p:spPr>
          <a:xfrm>
            <a:off x="18438506" y="10499833"/>
            <a:ext cx="71575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18004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4" grpId="0"/>
      <p:bldP spid="14" grpId="1"/>
      <p:bldP spid="15" grpId="0"/>
      <p:bldP spid="15" grpId="1"/>
      <p:bldP spid="16" grpId="0"/>
      <p:bldP spid="1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0CBC3D3-45C3-1346-9F23-8819F5FB3EF7}"/>
              </a:ext>
            </a:extLst>
          </p:cNvPr>
          <p:cNvSpPr/>
          <p:nvPr/>
        </p:nvSpPr>
        <p:spPr>
          <a:xfrm>
            <a:off x="11766666" y="11143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856B03-6C84-5744-8BFE-E289DC9E9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C88956-EFEF-944E-A3D5-5D9035F052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Let’s Try It!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C9F60F-801C-2C46-B23F-8B2792F2CFD3}"/>
              </a:ext>
            </a:extLst>
          </p:cNvPr>
          <p:cNvSpPr/>
          <p:nvPr/>
        </p:nvSpPr>
        <p:spPr>
          <a:xfrm>
            <a:off x="1990165" y="3704330"/>
            <a:ext cx="20520212" cy="2307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23232"/>
                </a:solidFill>
                <a:latin typeface="Helvetica Now" pitchFamily="2" charset="0"/>
              </a:rPr>
              <a:t>You tell computers like the </a:t>
            </a:r>
            <a:r>
              <a:rPr lang="en-US" dirty="0" err="1">
                <a:solidFill>
                  <a:srgbClr val="323232"/>
                </a:solidFill>
                <a:latin typeface="Helvetica Now" pitchFamily="2" charset="0"/>
              </a:rPr>
              <a:t>micro:bit</a:t>
            </a:r>
            <a:r>
              <a:rPr lang="en-US" dirty="0">
                <a:solidFill>
                  <a:srgbClr val="323232"/>
                </a:solidFill>
                <a:latin typeface="Helvetica Now" pitchFamily="2" charset="0"/>
              </a:rPr>
              <a:t> what to do by giving them instructions. Sets of instructions for computers are called </a:t>
            </a:r>
            <a:r>
              <a:rPr lang="en-US" b="1" dirty="0">
                <a:solidFill>
                  <a:srgbClr val="323232"/>
                </a:solidFill>
                <a:latin typeface="Helvetica Now" pitchFamily="2" charset="0"/>
              </a:rPr>
              <a:t>programs.</a:t>
            </a:r>
            <a:r>
              <a:rPr lang="en-US" dirty="0">
                <a:solidFill>
                  <a:srgbClr val="323232"/>
                </a:solidFill>
                <a:latin typeface="Helvetica Now" pitchFamily="2" charset="0"/>
              </a:rPr>
              <a:t> Programs are written in </a:t>
            </a:r>
            <a:r>
              <a:rPr lang="en-US" b="1" dirty="0">
                <a:solidFill>
                  <a:srgbClr val="323232"/>
                </a:solidFill>
                <a:latin typeface="Helvetica Now" pitchFamily="2" charset="0"/>
              </a:rPr>
              <a:t>code</a:t>
            </a:r>
            <a:r>
              <a:rPr lang="en-US" dirty="0">
                <a:solidFill>
                  <a:srgbClr val="323232"/>
                </a:solidFill>
                <a:latin typeface="Helvetica Now" pitchFamily="2" charset="0"/>
              </a:rPr>
              <a:t>, a language that both you and the computer can understand.</a:t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528B8A-76B3-1E45-A69A-D022C364D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273" y="5633768"/>
            <a:ext cx="7666666" cy="74569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70DE8F-1CB6-DA4A-8C98-B70E3B12D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715" y="5633768"/>
            <a:ext cx="9569996" cy="742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42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FF21-5C19-9A4B-AD56-0316AA236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2770" y="6687214"/>
            <a:ext cx="13448270" cy="3461446"/>
          </a:xfrm>
        </p:spPr>
        <p:txBody>
          <a:bodyPr/>
          <a:lstStyle/>
          <a:p>
            <a:r>
              <a:rPr lang="en-US" dirty="0"/>
              <a:t>EXPLORING OUR MICRO:BITS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01990-A807-3148-89D1-CB52FB0BF5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40618" y="10148660"/>
            <a:ext cx="9182731" cy="8854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Slowly and carefully!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368273-AE12-B646-B9B9-08DCB439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85921">
            <a:off x="14472198" y="1846291"/>
            <a:ext cx="7333320" cy="587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1275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19A99B-C692-7F49-8192-05C1E87A6C71}"/>
              </a:ext>
            </a:extLst>
          </p:cNvPr>
          <p:cNvSpPr/>
          <p:nvPr/>
        </p:nvSpPr>
        <p:spPr>
          <a:xfrm>
            <a:off x="11766666" y="1130092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856B03-6C84-5744-8BFE-E289DC9E9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our </a:t>
            </a:r>
            <a:r>
              <a:rPr lang="en-US" dirty="0" err="1"/>
              <a:t>Micro:bits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C88956-EFEF-944E-A3D5-5D9035F052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Slowly and carefully, now!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C9F60F-801C-2C46-B23F-8B2792F2CFD3}"/>
              </a:ext>
            </a:extLst>
          </p:cNvPr>
          <p:cNvSpPr/>
          <p:nvPr/>
        </p:nvSpPr>
        <p:spPr>
          <a:xfrm>
            <a:off x="1990165" y="3704330"/>
            <a:ext cx="20520212" cy="9325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400" dirty="0"/>
              <a:t>Caring for our </a:t>
            </a:r>
            <a:r>
              <a:rPr lang="en-US" sz="4400" dirty="0" err="1"/>
              <a:t>micro:bits</a:t>
            </a:r>
            <a:endParaRPr lang="en-US" sz="4400" dirty="0"/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Identifying the inputs, outputs, and processor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Turning the </a:t>
            </a:r>
            <a:r>
              <a:rPr lang="en-US" sz="4400" dirty="0" err="1"/>
              <a:t>micro:bit</a:t>
            </a:r>
            <a:r>
              <a:rPr lang="en-US" sz="4400" dirty="0"/>
              <a:t> on and off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Trying out some inputs and outputs</a:t>
            </a:r>
          </a:p>
          <a:p>
            <a:pPr marL="1656985" lvl="1" indent="-742950">
              <a:buFont typeface="Arial" panose="020B0604020202020204" pitchFamily="34" charset="0"/>
              <a:buChar char="•"/>
            </a:pPr>
            <a:r>
              <a:rPr lang="en-US" sz="4400" dirty="0"/>
              <a:t>Buttons</a:t>
            </a:r>
          </a:p>
          <a:p>
            <a:pPr marL="1656985" lvl="1" indent="-742950">
              <a:buFont typeface="Arial" panose="020B0604020202020204" pitchFamily="34" charset="0"/>
              <a:buChar char="•"/>
            </a:pPr>
            <a:r>
              <a:rPr lang="en-US" sz="4400" dirty="0"/>
              <a:t>Touch-sensor</a:t>
            </a:r>
          </a:p>
          <a:p>
            <a:pPr marL="1656985" lvl="1" indent="-742950">
              <a:buFont typeface="Arial" panose="020B0604020202020204" pitchFamily="34" charset="0"/>
              <a:buChar char="•"/>
            </a:pPr>
            <a:r>
              <a:rPr lang="en-US" sz="4400" dirty="0"/>
              <a:t>Accelerometer</a:t>
            </a:r>
          </a:p>
          <a:p>
            <a:pPr marL="1656985" lvl="1" indent="-742950">
              <a:buFont typeface="Arial" panose="020B0604020202020204" pitchFamily="34" charset="0"/>
              <a:buChar char="•"/>
            </a:pPr>
            <a:r>
              <a:rPr lang="en-US" sz="4400" dirty="0"/>
              <a:t>Microphone</a:t>
            </a:r>
          </a:p>
          <a:p>
            <a:pPr marL="1656985" lvl="1" indent="-742950">
              <a:buFont typeface="Arial" panose="020B0604020202020204" pitchFamily="34" charset="0"/>
              <a:buChar char="•"/>
            </a:pPr>
            <a:r>
              <a:rPr lang="en-US" sz="4400" dirty="0"/>
              <a:t>Light sensor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Inserting and removing the USB cable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Inserting and removing the battery pack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How to put away the </a:t>
            </a:r>
            <a:r>
              <a:rPr lang="en-US" sz="4400" dirty="0" err="1"/>
              <a:t>micro:bit</a:t>
            </a:r>
            <a:r>
              <a:rPr lang="en-US" sz="4400" dirty="0"/>
              <a:t> for next time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081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FF21-5C19-9A4B-AD56-0316AA236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2770" y="6687214"/>
            <a:ext cx="11751314" cy="3461446"/>
          </a:xfrm>
        </p:spPr>
        <p:txBody>
          <a:bodyPr/>
          <a:lstStyle/>
          <a:p>
            <a:r>
              <a:rPr lang="en-US" dirty="0"/>
              <a:t>LET’S GET SET UP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01990-A807-3148-89D1-CB52FB0BF5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40618" y="10148660"/>
            <a:ext cx="9182731" cy="8854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Exciting!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368273-AE12-B646-B9B9-08DCB439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85921">
            <a:off x="14472198" y="1846291"/>
            <a:ext cx="7333320" cy="587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54998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6C02B9-B823-6049-9282-0B06E567F4D1}"/>
              </a:ext>
            </a:extLst>
          </p:cNvPr>
          <p:cNvSpPr/>
          <p:nvPr/>
        </p:nvSpPr>
        <p:spPr>
          <a:xfrm>
            <a:off x="11766666" y="11273896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856B03-6C84-5744-8BFE-E289DC9E9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C88956-EFEF-944E-A3D5-5D9035F052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MakerCode</a:t>
            </a:r>
            <a:r>
              <a:rPr lang="en-US" dirty="0"/>
              <a:t> vs. Python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C9F60F-801C-2C46-B23F-8B2792F2CFD3}"/>
              </a:ext>
            </a:extLst>
          </p:cNvPr>
          <p:cNvSpPr/>
          <p:nvPr/>
        </p:nvSpPr>
        <p:spPr>
          <a:xfrm>
            <a:off x="1990165" y="3704330"/>
            <a:ext cx="20520212" cy="646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23232"/>
                </a:solidFill>
                <a:latin typeface="Helvetica Now" pitchFamily="2" charset="0"/>
              </a:rPr>
              <a:t>We can program our </a:t>
            </a:r>
            <a:r>
              <a:rPr lang="en-US" dirty="0" err="1">
                <a:solidFill>
                  <a:srgbClr val="323232"/>
                </a:solidFill>
                <a:latin typeface="Helvetica Now" pitchFamily="2" charset="0"/>
              </a:rPr>
              <a:t>micro:bits</a:t>
            </a:r>
            <a:r>
              <a:rPr lang="en-US" dirty="0">
                <a:solidFill>
                  <a:srgbClr val="323232"/>
                </a:solidFill>
                <a:latin typeface="Helvetica Now" pitchFamily="2" charset="0"/>
              </a:rPr>
              <a:t> in the online </a:t>
            </a:r>
            <a:r>
              <a:rPr lang="en-US" b="1" dirty="0" err="1">
                <a:solidFill>
                  <a:srgbClr val="323232"/>
                </a:solidFill>
                <a:latin typeface="Helvetica Now" pitchFamily="2" charset="0"/>
              </a:rPr>
              <a:t>MakeCode</a:t>
            </a:r>
            <a:r>
              <a:rPr lang="en-US" b="1" dirty="0">
                <a:solidFill>
                  <a:srgbClr val="323232"/>
                </a:solidFill>
                <a:latin typeface="Helvetica Now" pitchFamily="2" charset="0"/>
              </a:rPr>
              <a:t> block</a:t>
            </a:r>
            <a:r>
              <a:rPr lang="en-US" dirty="0">
                <a:solidFill>
                  <a:srgbClr val="323232"/>
                </a:solidFill>
                <a:latin typeface="Helvetica Now" pitchFamily="2" charset="0"/>
              </a:rPr>
              <a:t> or </a:t>
            </a:r>
            <a:r>
              <a:rPr lang="en-US" b="1" dirty="0">
                <a:solidFill>
                  <a:srgbClr val="323232"/>
                </a:solidFill>
                <a:latin typeface="Helvetica Now" pitchFamily="2" charset="0"/>
              </a:rPr>
              <a:t>Python text</a:t>
            </a:r>
            <a:r>
              <a:rPr lang="en-US" dirty="0">
                <a:solidFill>
                  <a:srgbClr val="323232"/>
                </a:solidFill>
                <a:latin typeface="Helvetica Now" pitchFamily="2" charset="0"/>
              </a:rPr>
              <a:t> editors.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191B16-F380-FC4F-AD23-D1AA84C43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165" y="5352364"/>
            <a:ext cx="9776501" cy="72633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514724-AA5E-B244-8027-BCFDC9AE8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8825" y="5352364"/>
            <a:ext cx="10974566" cy="726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38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2CA4E53-9B56-F24C-B002-D24EAA8937B2}"/>
              </a:ext>
            </a:extLst>
          </p:cNvPr>
          <p:cNvSpPr/>
          <p:nvPr/>
        </p:nvSpPr>
        <p:spPr>
          <a:xfrm>
            <a:off x="11766666" y="11273896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656B8C-B8E2-8747-B2D0-0576953FD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dirty="0"/>
              <a:t>https://</a:t>
            </a:r>
            <a:r>
              <a:rPr lang="en-US" sz="8000" dirty="0" err="1"/>
              <a:t>makecode.microbit.org</a:t>
            </a:r>
            <a:r>
              <a:rPr lang="en-US" sz="8000" dirty="0"/>
              <a:t>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344C4-6301-8844-AFCA-2265C3534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859" y="3086213"/>
            <a:ext cx="18582369" cy="1004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20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AC92F9-44E4-3545-AB43-A813F7E78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6483"/>
            <a:ext cx="24338092" cy="1324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476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descr="hello">
            <a:hlinkClick r:id="" action="ppaction://media"/>
            <a:extLst>
              <a:ext uri="{FF2B5EF4-FFF2-40B4-BE49-F238E27FC236}">
                <a16:creationId xmlns:a16="http://schemas.microsoft.com/office/drawing/2014/main" id="{5918B4A2-C17D-BA45-9074-3A0519345E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30628"/>
            <a:ext cx="24377650" cy="134673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70C78D7-6139-074B-94A2-DCFDCD4DD924}"/>
              </a:ext>
            </a:extLst>
          </p:cNvPr>
          <p:cNvSpPr/>
          <p:nvPr/>
        </p:nvSpPr>
        <p:spPr>
          <a:xfrm>
            <a:off x="11766666" y="1130092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701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FF21-5C19-9A4B-AD56-0316AA2362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01990-A807-3148-89D1-CB52FB0BF5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13028" y="10148660"/>
            <a:ext cx="9182731" cy="8854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Let’s Get to Know Each Other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368273-AE12-B646-B9B9-08DCB439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85921">
            <a:off x="14472198" y="1846291"/>
            <a:ext cx="7333320" cy="587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9371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856B03-6C84-5744-8BFE-E289DC9E9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Transferring Our Programs to the </a:t>
            </a:r>
            <a:r>
              <a:rPr lang="en-US" dirty="0" err="1"/>
              <a:t>micro:bit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C88956-EFEF-944E-A3D5-5D9035F052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By using ”direct flashing”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C9F60F-801C-2C46-B23F-8B2792F2CFD3}"/>
              </a:ext>
            </a:extLst>
          </p:cNvPr>
          <p:cNvSpPr/>
          <p:nvPr/>
        </p:nvSpPr>
        <p:spPr>
          <a:xfrm>
            <a:off x="1990165" y="3704330"/>
            <a:ext cx="20520212" cy="7478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/>
              <a:t>We can send programs direct from the online code editors to our </a:t>
            </a:r>
            <a:r>
              <a:rPr lang="en-US" sz="4800" dirty="0" err="1"/>
              <a:t>micro:bits</a:t>
            </a:r>
            <a:r>
              <a:rPr lang="en-US" sz="4800" dirty="0"/>
              <a:t> without the need to download and copy a .hex file. This is quick and easy.</a:t>
            </a:r>
          </a:p>
          <a:p>
            <a:endParaRPr lang="en-US" sz="4800" dirty="0"/>
          </a:p>
          <a:p>
            <a:r>
              <a:rPr lang="en-US" sz="4800" dirty="0"/>
              <a:t>Note: direct flashing is quick and easy, and is great for debugging, but it does not save a copy of our programs on our computers. If keeping a copy of our code on our computers or local network drives is important, just remember to download and save a .hex file when you have completed your project.</a:t>
            </a:r>
          </a:p>
          <a:p>
            <a:br>
              <a:rPr lang="en-US" dirty="0"/>
            </a:b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77F1C9-5732-F54F-9721-68818FF38DDF}"/>
              </a:ext>
            </a:extLst>
          </p:cNvPr>
          <p:cNvSpPr/>
          <p:nvPr/>
        </p:nvSpPr>
        <p:spPr>
          <a:xfrm>
            <a:off x="11766666" y="1130092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741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143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nline Media 1" descr="Direct flashing from MakeCode to micro:bit">
            <a:hlinkClick r:id="" action="ppaction://media"/>
            <a:extLst>
              <a:ext uri="{FF2B5EF4-FFF2-40B4-BE49-F238E27FC236}">
                <a16:creationId xmlns:a16="http://schemas.microsoft.com/office/drawing/2014/main" id="{281CC8B8-131C-6747-AF4A-11017C6F926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045060" y="906298"/>
            <a:ext cx="19666278" cy="1111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7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6CC4B-C9AC-974F-B101-52BC2CABA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 BADGE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13DF1-FCBF-6B4F-A170-D8C7F009F2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Transferring Programs to Your Micro:bit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869A1EF-CA34-9E47-A43C-2C116232D82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1" r="13011"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E1FE496-D982-9D4D-8F78-4B7CAD74E3F6}"/>
              </a:ext>
            </a:extLst>
          </p:cNvPr>
          <p:cNvSpPr/>
          <p:nvPr/>
        </p:nvSpPr>
        <p:spPr>
          <a:xfrm>
            <a:off x="9806151" y="6320250"/>
            <a:ext cx="1321150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/>
              <a:t>YOUR MISSION</a:t>
            </a:r>
          </a:p>
          <a:p>
            <a:r>
              <a:rPr lang="en-US" sz="4800" dirty="0"/>
              <a:t>Have your micro:bit show a smiley face when you turn it on. Transfer your program to your </a:t>
            </a:r>
            <a:r>
              <a:rPr lang="en-US" sz="4800" dirty="0" err="1"/>
              <a:t>mico:bit</a:t>
            </a:r>
            <a:r>
              <a:rPr lang="en-US" sz="4800" dirty="0"/>
              <a:t>, following the instructions just provided!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E6E922-59A1-B146-8E54-999E07037B74}"/>
              </a:ext>
            </a:extLst>
          </p:cNvPr>
          <p:cNvSpPr/>
          <p:nvPr/>
        </p:nvSpPr>
        <p:spPr>
          <a:xfrm>
            <a:off x="11766666" y="1130092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252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FF21-5C19-9A4B-AD56-0316AA236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2770" y="7461240"/>
            <a:ext cx="11751314" cy="3461446"/>
          </a:xfrm>
        </p:spPr>
        <p:txBody>
          <a:bodyPr/>
          <a:lstStyle/>
          <a:p>
            <a:r>
              <a:rPr lang="en-US" dirty="0"/>
              <a:t>TIME TO PUT AWAY OUR MICRO:BITS!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01990-A807-3148-89D1-CB52FB0BF5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2770" y="10736489"/>
            <a:ext cx="13173950" cy="2547444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Neat and tidy, please!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Let’s leave this beautiful room as lovely as we found it!</a:t>
            </a:r>
          </a:p>
          <a:p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368273-AE12-B646-B9B9-08DCB439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85921">
            <a:off x="14472198" y="1846291"/>
            <a:ext cx="7333320" cy="587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FF21-5C19-9A4B-AD56-0316AA236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2770" y="6687214"/>
            <a:ext cx="11751314" cy="3461446"/>
          </a:xfrm>
        </p:spPr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01990-A807-3148-89D1-CB52FB0BF5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40618" y="10148660"/>
            <a:ext cx="9182731" cy="8854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Playing with Inputs and Outputs!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368273-AE12-B646-B9B9-08DCB439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85921">
            <a:off x="14472198" y="1846291"/>
            <a:ext cx="7333320" cy="587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429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B0439F6-8BB2-394C-8B13-57600DB9F054}"/>
              </a:ext>
            </a:extLst>
          </p:cNvPr>
          <p:cNvSpPr/>
          <p:nvPr/>
        </p:nvSpPr>
        <p:spPr>
          <a:xfrm>
            <a:off x="11766666" y="11395515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DDC88-5E7E-F649-87AF-BC88046F9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366" y="1188924"/>
            <a:ext cx="21763484" cy="1133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77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B0439F6-8BB2-394C-8B13-57600DB9F054}"/>
              </a:ext>
            </a:extLst>
          </p:cNvPr>
          <p:cNvSpPr/>
          <p:nvPr/>
        </p:nvSpPr>
        <p:spPr>
          <a:xfrm>
            <a:off x="11766666" y="11395515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62291E-237B-7848-8EE2-15F5669E1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821" y="796163"/>
            <a:ext cx="21853829" cy="121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05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16175421" y="10106864"/>
            <a:ext cx="11098924" cy="32004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UNTIL NEXT TIME….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94B3956-8C44-1A45-B35E-8EFF12379A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6784" t="38154" b="-5964"/>
          <a:stretch/>
        </p:blipFill>
        <p:spPr>
          <a:xfrm>
            <a:off x="0" y="-175099"/>
            <a:ext cx="1537939" cy="9922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08C77E-5FA0-CC4D-92F1-2D98F3E24019}"/>
              </a:ext>
            </a:extLst>
          </p:cNvPr>
          <p:cNvSpPr txBox="1"/>
          <p:nvPr/>
        </p:nvSpPr>
        <p:spPr>
          <a:xfrm>
            <a:off x="29260800" y="5113867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CCA08D-02BD-C247-AE06-2F4C8F825F68}"/>
              </a:ext>
            </a:extLst>
          </p:cNvPr>
          <p:cNvSpPr txBox="1"/>
          <p:nvPr/>
        </p:nvSpPr>
        <p:spPr>
          <a:xfrm>
            <a:off x="6182163" y="817123"/>
            <a:ext cx="110989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err="1">
                <a:latin typeface="Asap" panose="020F0504030202060203" pitchFamily="34" charset="77"/>
                <a:cs typeface="Cavolini" panose="020B0604020202020204" pitchFamily="34" charset="0"/>
              </a:rPr>
              <a:t>MicroMakers</a:t>
            </a:r>
            <a:r>
              <a:rPr lang="en-US" sz="9600" dirty="0">
                <a:latin typeface="Asap" panose="020F0504030202060203" pitchFamily="34" charset="77"/>
                <a:cs typeface="Cavolini" panose="020B0604020202020204" pitchFamily="34" charset="0"/>
              </a:rPr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65C70F-4EE0-0546-82CD-6AF791F5F725}"/>
              </a:ext>
            </a:extLst>
          </p:cNvPr>
          <p:cNvSpPr txBox="1"/>
          <p:nvPr/>
        </p:nvSpPr>
        <p:spPr>
          <a:xfrm>
            <a:off x="7599483" y="2990208"/>
            <a:ext cx="1109892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sap" panose="020F0504030202060203" pitchFamily="34" charset="77"/>
                <a:cs typeface="Cavolini" panose="020B0604020202020204" pitchFamily="34" charset="0"/>
              </a:rPr>
              <a:t>Slides and Script: Holly Krambeck (learningpython64@gmail.com)</a:t>
            </a:r>
          </a:p>
          <a:p>
            <a:endParaRPr lang="en-US" sz="5400" dirty="0">
              <a:latin typeface="Asap" panose="020F0504030202060203" pitchFamily="34" charset="77"/>
              <a:cs typeface="Cavolini" panose="020B0604020202020204" pitchFamily="34" charset="0"/>
            </a:endParaRPr>
          </a:p>
          <a:p>
            <a:r>
              <a:rPr lang="en-US" sz="5400" dirty="0">
                <a:latin typeface="Asap" panose="020F0504030202060203" pitchFamily="34" charset="77"/>
                <a:cs typeface="Cavolini" panose="020B0604020202020204" pitchFamily="34" charset="0"/>
              </a:rPr>
              <a:t>Project Videos, Images, and Text: https://</a:t>
            </a:r>
            <a:r>
              <a:rPr lang="en-US" sz="5400" dirty="0" err="1">
                <a:latin typeface="Asap" panose="020F0504030202060203" pitchFamily="34" charset="77"/>
                <a:cs typeface="Cavolini" panose="020B0604020202020204" pitchFamily="34" charset="0"/>
              </a:rPr>
              <a:t>microbit.org</a:t>
            </a:r>
            <a:r>
              <a:rPr lang="en-US" sz="5400" dirty="0">
                <a:latin typeface="Asap" panose="020F0504030202060203" pitchFamily="34" charset="77"/>
                <a:cs typeface="Cavolini" panose="020B0604020202020204" pitchFamily="34" charset="0"/>
              </a:rPr>
              <a:t>/get-started</a:t>
            </a:r>
          </a:p>
          <a:p>
            <a:r>
              <a:rPr lang="en-US" sz="5400" dirty="0">
                <a:latin typeface="Asap" panose="020F0504030202060203" pitchFamily="34" charset="77"/>
                <a:cs typeface="Cavolini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0355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DADB0A-8DEE-4B43-BD2B-2C746703E8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EXTRA</a:t>
            </a:r>
            <a:br>
              <a:rPr lang="en-US" dirty="0"/>
            </a:br>
            <a:r>
              <a:rPr lang="en-US" dirty="0"/>
              <a:t>SLIDES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C06785-D413-E545-BBDF-A12EE8C7C8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A38A9F-54C0-7A49-9677-C0EEC7276C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782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0E0FEB-7458-394D-B6EE-6316B5AD0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94" y="18167"/>
            <a:ext cx="21945600" cy="1369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04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FF21-5C19-9A4B-AD56-0316AA2362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01990-A807-3148-89D1-CB52FB0BF5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13028" y="10148660"/>
            <a:ext cx="9182731" cy="88545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Micro:what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368273-AE12-B646-B9B9-08DCB439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85921">
            <a:off x="14472198" y="1846291"/>
            <a:ext cx="7333320" cy="587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91365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856B03-6C84-5744-8BFE-E289DC9E9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Transferring Our Programs to the </a:t>
            </a:r>
            <a:r>
              <a:rPr lang="en-US" dirty="0" err="1"/>
              <a:t>micro:bit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C88956-EFEF-944E-A3D5-5D9035F052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By saving a file on the computer and transferring the file to the </a:t>
            </a:r>
            <a:r>
              <a:rPr lang="en-US" dirty="0" err="1"/>
              <a:t>micro:bit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C9F60F-801C-2C46-B23F-8B2792F2CFD3}"/>
              </a:ext>
            </a:extLst>
          </p:cNvPr>
          <p:cNvSpPr/>
          <p:nvPr/>
        </p:nvSpPr>
        <p:spPr>
          <a:xfrm>
            <a:off x="1990165" y="3704330"/>
            <a:ext cx="20520212" cy="9325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Transferring a program to the </a:t>
            </a:r>
            <a:r>
              <a:rPr lang="en-US" sz="4400" dirty="0" err="1"/>
              <a:t>micro:bit</a:t>
            </a:r>
            <a:r>
              <a:rPr lang="en-US" sz="4400" dirty="0"/>
              <a:t> is called </a:t>
            </a:r>
            <a:r>
              <a:rPr lang="en-US" sz="4400" b="1" dirty="0"/>
              <a:t>flashing</a:t>
            </a:r>
            <a:r>
              <a:rPr lang="en-US" sz="4400" dirty="0"/>
              <a:t> because it copies a program into the </a:t>
            </a:r>
            <a:r>
              <a:rPr lang="en-US" sz="4400" dirty="0" err="1"/>
              <a:t>micro:bit’s</a:t>
            </a:r>
            <a:r>
              <a:rPr lang="en-US" sz="4400" dirty="0"/>
              <a:t> </a:t>
            </a:r>
            <a:r>
              <a:rPr lang="en-US" sz="4400" b="1" dirty="0"/>
              <a:t>flash memory</a:t>
            </a:r>
            <a:r>
              <a:rPr lang="en-US" sz="4400" dirty="0"/>
              <a:t>.</a:t>
            </a:r>
          </a:p>
          <a:p>
            <a:endParaRPr lang="en-US" sz="4400" dirty="0"/>
          </a:p>
          <a:p>
            <a:r>
              <a:rPr lang="en-US" sz="4400" dirty="0"/>
              <a:t>Our </a:t>
            </a:r>
            <a:r>
              <a:rPr lang="en-US" sz="4400" dirty="0" err="1"/>
              <a:t>micro:bits</a:t>
            </a:r>
            <a:r>
              <a:rPr lang="en-US" sz="4400" dirty="0"/>
              <a:t> will pause and the yellow LED on the back will blink while a program is being transferred. Once it’s copied across, the program starts running on our </a:t>
            </a:r>
            <a:r>
              <a:rPr lang="en-US" sz="4400" dirty="0" err="1"/>
              <a:t>micro:bits</a:t>
            </a:r>
            <a:r>
              <a:rPr lang="en-US" sz="4400" dirty="0"/>
              <a:t>.</a:t>
            </a:r>
          </a:p>
          <a:p>
            <a:endParaRPr lang="en-US" sz="4400" dirty="0"/>
          </a:p>
          <a:p>
            <a:r>
              <a:rPr lang="en-US" sz="4400" dirty="0"/>
              <a:t>There are two ways to transfer our programs from a computer:</a:t>
            </a:r>
          </a:p>
          <a:p>
            <a:endParaRPr lang="en-US" sz="4400" dirty="0"/>
          </a:p>
          <a:p>
            <a:r>
              <a:rPr lang="en-US" sz="4400" b="1" dirty="0"/>
              <a:t>Drag and drop</a:t>
            </a:r>
            <a:r>
              <a:rPr lang="en-US" sz="4400" dirty="0"/>
              <a:t> is like copying a downloaded file from our computers to a USB memory stick. It works on any computer.</a:t>
            </a:r>
          </a:p>
          <a:p>
            <a:r>
              <a:rPr lang="en-US" sz="4400" b="1" dirty="0"/>
              <a:t>Direct flashing</a:t>
            </a:r>
            <a:r>
              <a:rPr lang="en-US" sz="4400" dirty="0"/>
              <a:t> sends a program from the code editor direct to the </a:t>
            </a:r>
            <a:r>
              <a:rPr lang="en-US" sz="4400" dirty="0" err="1"/>
              <a:t>micro:bit</a:t>
            </a:r>
            <a:r>
              <a:rPr lang="en-US" sz="4400" dirty="0"/>
              <a:t>. It works on any computer in two popular web browsers.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625923-F3B7-6141-9431-93E728BAA907}"/>
              </a:ext>
            </a:extLst>
          </p:cNvPr>
          <p:cNvSpPr/>
          <p:nvPr/>
        </p:nvSpPr>
        <p:spPr>
          <a:xfrm>
            <a:off x="11766666" y="1130092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665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143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pic>
        <p:nvPicPr>
          <p:cNvPr id="3" name="Online Media 2" descr="Transferring your program to the BBC micro:bit">
            <a:hlinkClick r:id="" action="ppaction://media"/>
            <a:extLst>
              <a:ext uri="{FF2B5EF4-FFF2-40B4-BE49-F238E27FC236}">
                <a16:creationId xmlns:a16="http://schemas.microsoft.com/office/drawing/2014/main" id="{09666946-BEB8-3A41-B225-F064D6708AF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328839" y="580580"/>
            <a:ext cx="19123057" cy="1080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6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143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nline Media 1" descr="Transfer micro:bit programs from a Chromebook">
            <a:hlinkClick r:id="" action="ppaction://media"/>
            <a:extLst>
              <a:ext uri="{FF2B5EF4-FFF2-40B4-BE49-F238E27FC236}">
                <a16:creationId xmlns:a16="http://schemas.microsoft.com/office/drawing/2014/main" id="{FF52296B-4B18-2947-AEB7-3561BBD514F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635157" y="580580"/>
            <a:ext cx="20049103" cy="1132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51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B04E238-A85C-974A-A2F8-E6CB36FC59B3}"/>
              </a:ext>
            </a:extLst>
          </p:cNvPr>
          <p:cNvSpPr/>
          <p:nvPr/>
        </p:nvSpPr>
        <p:spPr>
          <a:xfrm>
            <a:off x="11766666" y="11143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Online Media 9" descr="Introduction to the BBC micro:bit">
            <a:hlinkClick r:id="" action="ppaction://media"/>
            <a:extLst>
              <a:ext uri="{FF2B5EF4-FFF2-40B4-BE49-F238E27FC236}">
                <a16:creationId xmlns:a16="http://schemas.microsoft.com/office/drawing/2014/main" id="{9F65923A-10B3-D24A-8638-AFCD1625B44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429818" y="765544"/>
            <a:ext cx="19664099" cy="1111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66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B04E238-A85C-974A-A2F8-E6CB36FC59B3}"/>
              </a:ext>
            </a:extLst>
          </p:cNvPr>
          <p:cNvSpPr/>
          <p:nvPr/>
        </p:nvSpPr>
        <p:spPr>
          <a:xfrm>
            <a:off x="11766666" y="11143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G_1589" descr="IMG_1589">
            <a:hlinkClick r:id="" action="ppaction://media"/>
            <a:extLst>
              <a:ext uri="{FF2B5EF4-FFF2-40B4-BE49-F238E27FC236}">
                <a16:creationId xmlns:a16="http://schemas.microsoft.com/office/drawing/2014/main" id="{EF714750-3276-6742-AFBD-8507E55CCE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225" y="9525"/>
            <a:ext cx="24377650" cy="1371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5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E27FD9-412C-4648-A3C7-2141E35A3CBB}"/>
              </a:ext>
            </a:extLst>
          </p:cNvPr>
          <p:cNvSpPr/>
          <p:nvPr/>
        </p:nvSpPr>
        <p:spPr>
          <a:xfrm>
            <a:off x="11766666" y="1130092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&quot;High-Fivey&quot; the Cardboard micro:bit Robot">
            <a:extLst>
              <a:ext uri="{FF2B5EF4-FFF2-40B4-BE49-F238E27FC236}">
                <a16:creationId xmlns:a16="http://schemas.microsoft.com/office/drawing/2014/main" id="{A97BE11D-7828-0340-8ECF-82E7DB9B6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528" y="1164021"/>
            <a:ext cx="6684579" cy="501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ubble Machine">
            <a:extLst>
              <a:ext uri="{FF2B5EF4-FFF2-40B4-BE49-F238E27FC236}">
                <a16:creationId xmlns:a16="http://schemas.microsoft.com/office/drawing/2014/main" id="{B00B9512-72D8-F240-9894-3143A5AFF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6261" y="851338"/>
            <a:ext cx="7518399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lant Watering System">
            <a:extLst>
              <a:ext uri="{FF2B5EF4-FFF2-40B4-BE49-F238E27FC236}">
                <a16:creationId xmlns:a16="http://schemas.microsoft.com/office/drawing/2014/main" id="{CA6126E5-073B-4A44-9D1F-1A3F65247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20" y="851338"/>
            <a:ext cx="75184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Botterfly">
            <a:extLst>
              <a:ext uri="{FF2B5EF4-FFF2-40B4-BE49-F238E27FC236}">
                <a16:creationId xmlns:a16="http://schemas.microsoft.com/office/drawing/2014/main" id="{37D31477-F76A-8948-927B-5B6E2BCA7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974" y="6177455"/>
            <a:ext cx="75184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Operation Game">
            <a:extLst>
              <a:ext uri="{FF2B5EF4-FFF2-40B4-BE49-F238E27FC236}">
                <a16:creationId xmlns:a16="http://schemas.microsoft.com/office/drawing/2014/main" id="{488B8C5C-CA31-BF4D-9E08-1D6B1FC0A7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91"/>
          <a:stretch/>
        </p:blipFill>
        <p:spPr bwMode="auto">
          <a:xfrm>
            <a:off x="9086528" y="6211615"/>
            <a:ext cx="6684579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The Clapper">
            <a:extLst>
              <a:ext uri="{FF2B5EF4-FFF2-40B4-BE49-F238E27FC236}">
                <a16:creationId xmlns:a16="http://schemas.microsoft.com/office/drawing/2014/main" id="{9D5C7AE0-9CE1-4A43-A51D-3C319C914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7653" y="6245775"/>
            <a:ext cx="75184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082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0CCE7A-7450-2D45-966E-454D4D62F98D}"/>
              </a:ext>
            </a:extLst>
          </p:cNvPr>
          <p:cNvSpPr/>
          <p:nvPr/>
        </p:nvSpPr>
        <p:spPr>
          <a:xfrm>
            <a:off x="11766666" y="1130092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6" descr="BBC micro:bit | Build your micro:bot body | Free Platform for Coding,  Making and Inventing | Make | Tech Will Save Us">
            <a:extLst>
              <a:ext uri="{FF2B5EF4-FFF2-40B4-BE49-F238E27FC236}">
                <a16:creationId xmlns:a16="http://schemas.microsoft.com/office/drawing/2014/main" id="{13A916E1-CCDE-7342-B1F9-AD09682B7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479" y="289095"/>
            <a:ext cx="9767719" cy="1248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Wireless Remote Control with micro:bit">
            <a:extLst>
              <a:ext uri="{FF2B5EF4-FFF2-40B4-BE49-F238E27FC236}">
                <a16:creationId xmlns:a16="http://schemas.microsoft.com/office/drawing/2014/main" id="{F77FD510-63D3-5345-A8D4-3FDD82C81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0524" y="3968750"/>
            <a:ext cx="10160000" cy="577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860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FF21-5C19-9A4B-AD56-0316AA236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2770" y="6687214"/>
            <a:ext cx="11751314" cy="3461446"/>
          </a:xfrm>
        </p:spPr>
        <p:txBody>
          <a:bodyPr/>
          <a:lstStyle/>
          <a:p>
            <a:r>
              <a:rPr lang="en-US" dirty="0"/>
              <a:t>HOW COMPUTERS WORK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01990-A807-3148-89D1-CB52FB0BF5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40618" y="10148660"/>
            <a:ext cx="9182731" cy="8854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Input -&gt; Output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368273-AE12-B646-B9B9-08DCB439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85921">
            <a:off x="14472198" y="1846291"/>
            <a:ext cx="7333320" cy="587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19548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B0439F6-8BB2-394C-8B13-57600DB9F054}"/>
              </a:ext>
            </a:extLst>
          </p:cNvPr>
          <p:cNvSpPr/>
          <p:nvPr/>
        </p:nvSpPr>
        <p:spPr>
          <a:xfrm>
            <a:off x="11766666" y="11143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Online Media 5" descr="Input and output devices">
            <a:hlinkClick r:id="" action="ppaction://media"/>
            <a:extLst>
              <a:ext uri="{FF2B5EF4-FFF2-40B4-BE49-F238E27FC236}">
                <a16:creationId xmlns:a16="http://schemas.microsoft.com/office/drawing/2014/main" id="{9AAF08C5-343C-414D-82EA-F3551B85908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445970" y="244147"/>
            <a:ext cx="19881681" cy="1123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1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Flat design">
  <a:themeElements>
    <a:clrScheme name="Custom 11">
      <a:dk1>
        <a:srgbClr val="3B3838"/>
      </a:dk1>
      <a:lt1>
        <a:srgbClr val="FFFFFF"/>
      </a:lt1>
      <a:dk2>
        <a:srgbClr val="001E60"/>
      </a:dk2>
      <a:lt2>
        <a:srgbClr val="E7E6E6"/>
      </a:lt2>
      <a:accent1>
        <a:srgbClr val="F39C11"/>
      </a:accent1>
      <a:accent2>
        <a:srgbClr val="DF6B00"/>
      </a:accent2>
      <a:accent3>
        <a:srgbClr val="3EACAD"/>
      </a:accent3>
      <a:accent4>
        <a:srgbClr val="606986"/>
      </a:accent4>
      <a:accent5>
        <a:srgbClr val="113053"/>
      </a:accent5>
      <a:accent6>
        <a:srgbClr val="67C2EA"/>
      </a:accent6>
      <a:hlink>
        <a:srgbClr val="3C7E97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y Business template - Multicolor.pptx" id="{2C74AE98-CFC7-46BF-A240-D230630E8EAA}" vid="{D87D2F3E-0CD1-46BC-8D0A-0DA26C1CF8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Flat design</Template>
  <TotalTime>2410</TotalTime>
  <Words>880</Words>
  <Application>Microsoft Macintosh PowerPoint</Application>
  <PresentationFormat>Custom</PresentationFormat>
  <Paragraphs>119</Paragraphs>
  <Slides>32</Slides>
  <Notes>27</Notes>
  <HiddenSlides>0</HiddenSlides>
  <MMClips>8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Asap</vt:lpstr>
      <vt:lpstr>Calibri</vt:lpstr>
      <vt:lpstr>Helvetica Now</vt:lpstr>
      <vt:lpstr>Open Sans</vt:lpstr>
      <vt:lpstr>Raleway Light</vt:lpstr>
      <vt:lpstr>Wingdings</vt:lpstr>
      <vt:lpstr>Flat design</vt:lpstr>
      <vt:lpstr>MicroMakers!</vt:lpstr>
      <vt:lpstr>WELCOME!</vt:lpstr>
      <vt:lpstr>INTRODUCTION</vt:lpstr>
      <vt:lpstr>PowerPoint Presentation</vt:lpstr>
      <vt:lpstr>PowerPoint Presentation</vt:lpstr>
      <vt:lpstr>PowerPoint Presentation</vt:lpstr>
      <vt:lpstr>PowerPoint Presentation</vt:lpstr>
      <vt:lpstr>HOW COMPUTERS WORK</vt:lpstr>
      <vt:lpstr>PowerPoint Presentation</vt:lpstr>
      <vt:lpstr>PowerPoint Presentation</vt:lpstr>
      <vt:lpstr>Programming</vt:lpstr>
      <vt:lpstr>Programming</vt:lpstr>
      <vt:lpstr>EXPLORING OUR MICRO:BITS</vt:lpstr>
      <vt:lpstr>Exploring our Micro:bits</vt:lpstr>
      <vt:lpstr>LET’S GET SET UP</vt:lpstr>
      <vt:lpstr>Programming</vt:lpstr>
      <vt:lpstr>https://makecode.microbit.org/</vt:lpstr>
      <vt:lpstr>PowerPoint Presentation</vt:lpstr>
      <vt:lpstr>PowerPoint Presentation</vt:lpstr>
      <vt:lpstr>Transferring Our Programs to the micro:bit</vt:lpstr>
      <vt:lpstr>PowerPoint Presentation</vt:lpstr>
      <vt:lpstr>SKILL BADGE</vt:lpstr>
      <vt:lpstr>TIME TO PUT AWAY OUR MICRO:BITS!</vt:lpstr>
      <vt:lpstr>NEXT TIME</vt:lpstr>
      <vt:lpstr>PowerPoint Presentation</vt:lpstr>
      <vt:lpstr>PowerPoint Presentation</vt:lpstr>
      <vt:lpstr>UNTIL NEXT TIME….</vt:lpstr>
      <vt:lpstr>EXTRA SLIDES</vt:lpstr>
      <vt:lpstr>PowerPoint Presentation</vt:lpstr>
      <vt:lpstr>Transferring Our Programs to the micro:bit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 BIZ        CORPORATE BUSINESS PROFILE</dc:title>
  <dc:subject/>
  <dc:creator>wenceslao almazan</dc:creator>
  <cp:keywords/>
  <dc:description/>
  <cp:lastModifiedBy>Holly Krambeck</cp:lastModifiedBy>
  <cp:revision>114</cp:revision>
  <dcterms:created xsi:type="dcterms:W3CDTF">2020-05-26T14:48:29Z</dcterms:created>
  <dcterms:modified xsi:type="dcterms:W3CDTF">2021-10-23T15:52:38Z</dcterms:modified>
  <cp:category/>
</cp:coreProperties>
</file>